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92" r:id="rId4"/>
    <p:sldMasterId id="2147483693" r:id="rId5"/>
    <p:sldMasterId id="2147483694" r:id="rId6"/>
    <p:sldMasterId id="2147483695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18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title"/>
          </p:nvPr>
        </p:nvSpPr>
        <p:spPr>
          <a:xfrm>
            <a:off x="695325" y="1987550"/>
            <a:ext cx="6619875" cy="2881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" type="body"/>
          </p:nvPr>
        </p:nvSpPr>
        <p:spPr>
          <a:xfrm>
            <a:off x="695325" y="4868862"/>
            <a:ext cx="6624637" cy="14382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39150" y="6215062"/>
            <a:ext cx="298450" cy="280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39150" y="6215062"/>
            <a:ext cx="298450" cy="280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6" name="Google Shape;56;p12"/>
          <p:cNvSpPr txBox="1"/>
          <p:nvPr>
            <p:ph idx="12" type="sldNum"/>
          </p:nvPr>
        </p:nvSpPr>
        <p:spPr>
          <a:xfrm>
            <a:off x="8439150" y="6215062"/>
            <a:ext cx="298450" cy="280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693737" y="549275"/>
            <a:ext cx="9001125" cy="1439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8439150" y="6215062"/>
            <a:ext cx="298450" cy="280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 rot="5400000">
            <a:off x="9353550" y="-239712"/>
            <a:ext cx="17145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 rot="5400000">
            <a:off x="3790950" y="-2906712"/>
            <a:ext cx="1714500" cy="80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8439150" y="6215062"/>
            <a:ext cx="298450" cy="280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 rot="5400000">
            <a:off x="4474368" y="-3231357"/>
            <a:ext cx="1439862" cy="900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2" type="sldNum"/>
          </p:nvPr>
        </p:nvSpPr>
        <p:spPr>
          <a:xfrm>
            <a:off x="8439150" y="6215062"/>
            <a:ext cx="298450" cy="280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8439150" y="6215062"/>
            <a:ext cx="298450" cy="280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5" name="Google Shape;85;p18"/>
          <p:cNvSpPr txBox="1"/>
          <p:nvPr>
            <p:ph idx="12" type="sldNum"/>
          </p:nvPr>
        </p:nvSpPr>
        <p:spPr>
          <a:xfrm>
            <a:off x="8439150" y="6215062"/>
            <a:ext cx="298450" cy="280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idx="12" type="sldNum"/>
          </p:nvPr>
        </p:nvSpPr>
        <p:spPr>
          <a:xfrm>
            <a:off x="8439150" y="6215062"/>
            <a:ext cx="298450" cy="280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/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12" type="sldNum"/>
          </p:nvPr>
        </p:nvSpPr>
        <p:spPr>
          <a:xfrm>
            <a:off x="8439150" y="6215062"/>
            <a:ext cx="298450" cy="280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4" name="Google Shape;94;p2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2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6" name="Google Shape;96;p2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21"/>
          <p:cNvSpPr txBox="1"/>
          <p:nvPr>
            <p:ph idx="12" type="sldNum"/>
          </p:nvPr>
        </p:nvSpPr>
        <p:spPr>
          <a:xfrm>
            <a:off x="8439150" y="6215062"/>
            <a:ext cx="298450" cy="280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 rot="5400000">
            <a:off x="4332288" y="3319462"/>
            <a:ext cx="4319588" cy="1655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 rot="5400000">
            <a:off x="943769" y="1739106"/>
            <a:ext cx="4319588" cy="48164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39150" y="6215062"/>
            <a:ext cx="298450" cy="280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2"/>
          <p:cNvSpPr txBox="1"/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2"/>
          <p:cNvSpPr txBox="1"/>
          <p:nvPr>
            <p:ph idx="1" type="body"/>
          </p:nvPr>
        </p:nvSpPr>
        <p:spPr>
          <a:xfrm>
            <a:off x="693738" y="549275"/>
            <a:ext cx="4424362" cy="143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22"/>
          <p:cNvSpPr txBox="1"/>
          <p:nvPr>
            <p:ph idx="2" type="body"/>
          </p:nvPr>
        </p:nvSpPr>
        <p:spPr>
          <a:xfrm>
            <a:off x="5270500" y="549275"/>
            <a:ext cx="4424363" cy="143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22"/>
          <p:cNvSpPr txBox="1"/>
          <p:nvPr>
            <p:ph idx="12" type="sldNum"/>
          </p:nvPr>
        </p:nvSpPr>
        <p:spPr>
          <a:xfrm>
            <a:off x="8439150" y="6215062"/>
            <a:ext cx="298450" cy="280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06" name="Google Shape;106;p23"/>
          <p:cNvSpPr txBox="1"/>
          <p:nvPr>
            <p:ph idx="12" type="sldNum"/>
          </p:nvPr>
        </p:nvSpPr>
        <p:spPr>
          <a:xfrm>
            <a:off x="8439150" y="6215062"/>
            <a:ext cx="298450" cy="280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10" name="Google Shape;110;p24"/>
          <p:cNvSpPr txBox="1"/>
          <p:nvPr>
            <p:ph idx="12" type="sldNum"/>
          </p:nvPr>
        </p:nvSpPr>
        <p:spPr>
          <a:xfrm>
            <a:off x="8439150" y="6215062"/>
            <a:ext cx="298450" cy="280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6"/>
          <p:cNvSpPr txBox="1"/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6"/>
          <p:cNvSpPr txBox="1"/>
          <p:nvPr>
            <p:ph idx="1" type="body"/>
          </p:nvPr>
        </p:nvSpPr>
        <p:spPr>
          <a:xfrm>
            <a:off x="695325" y="549275"/>
            <a:ext cx="5038725" cy="5759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26"/>
          <p:cNvSpPr txBox="1"/>
          <p:nvPr>
            <p:ph idx="12" type="sldNum"/>
          </p:nvPr>
        </p:nvSpPr>
        <p:spPr>
          <a:xfrm>
            <a:off x="8439150" y="6215062"/>
            <a:ext cx="298450" cy="280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7"/>
          <p:cNvSpPr txBox="1"/>
          <p:nvPr>
            <p:ph type="title"/>
          </p:nvPr>
        </p:nvSpPr>
        <p:spPr>
          <a:xfrm rot="5400000">
            <a:off x="7193757" y="1920081"/>
            <a:ext cx="6034087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7"/>
          <p:cNvSpPr txBox="1"/>
          <p:nvPr>
            <p:ph idx="1" type="body"/>
          </p:nvPr>
        </p:nvSpPr>
        <p:spPr>
          <a:xfrm rot="5400000">
            <a:off x="1631157" y="-746919"/>
            <a:ext cx="6034087" cy="80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27"/>
          <p:cNvSpPr txBox="1"/>
          <p:nvPr>
            <p:ph idx="12" type="sldNum"/>
          </p:nvPr>
        </p:nvSpPr>
        <p:spPr>
          <a:xfrm>
            <a:off x="8439150" y="6215062"/>
            <a:ext cx="298450" cy="280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8"/>
          <p:cNvSpPr txBox="1"/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8"/>
          <p:cNvSpPr txBox="1"/>
          <p:nvPr>
            <p:ph idx="1" type="body"/>
          </p:nvPr>
        </p:nvSpPr>
        <p:spPr>
          <a:xfrm rot="5400000">
            <a:off x="334963" y="909637"/>
            <a:ext cx="5759450" cy="5038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28"/>
          <p:cNvSpPr txBox="1"/>
          <p:nvPr>
            <p:ph idx="12" type="sldNum"/>
          </p:nvPr>
        </p:nvSpPr>
        <p:spPr>
          <a:xfrm>
            <a:off x="8439150" y="6215062"/>
            <a:ext cx="298450" cy="280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33" name="Google Shape;133;p2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4" name="Google Shape;134;p29"/>
          <p:cNvSpPr txBox="1"/>
          <p:nvPr>
            <p:ph idx="12" type="sldNum"/>
          </p:nvPr>
        </p:nvSpPr>
        <p:spPr>
          <a:xfrm>
            <a:off x="8439150" y="6215062"/>
            <a:ext cx="298450" cy="280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8" name="Google Shape;138;p3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9" name="Google Shape;139;p30"/>
          <p:cNvSpPr txBox="1"/>
          <p:nvPr>
            <p:ph idx="12" type="sldNum"/>
          </p:nvPr>
        </p:nvSpPr>
        <p:spPr>
          <a:xfrm>
            <a:off x="8439150" y="6215062"/>
            <a:ext cx="298450" cy="280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1"/>
          <p:cNvSpPr txBox="1"/>
          <p:nvPr>
            <p:ph idx="12" type="sldNum"/>
          </p:nvPr>
        </p:nvSpPr>
        <p:spPr>
          <a:xfrm>
            <a:off x="8439150" y="6215062"/>
            <a:ext cx="298450" cy="280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2"/>
          <p:cNvSpPr txBox="1"/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32"/>
          <p:cNvSpPr txBox="1"/>
          <p:nvPr>
            <p:ph idx="12" type="sldNum"/>
          </p:nvPr>
        </p:nvSpPr>
        <p:spPr>
          <a:xfrm>
            <a:off x="8439150" y="6215062"/>
            <a:ext cx="298450" cy="280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695325" y="1987550"/>
            <a:ext cx="6619875" cy="2881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 rot="5400000">
            <a:off x="3288506" y="2275681"/>
            <a:ext cx="1438275" cy="66246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39150" y="6215062"/>
            <a:ext cx="298450" cy="280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3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8" name="Google Shape;148;p3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" name="Google Shape;149;p3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50" name="Google Shape;150;p3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33"/>
          <p:cNvSpPr txBox="1"/>
          <p:nvPr>
            <p:ph idx="12" type="sldNum"/>
          </p:nvPr>
        </p:nvSpPr>
        <p:spPr>
          <a:xfrm>
            <a:off x="8439150" y="6215062"/>
            <a:ext cx="298450" cy="280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/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34"/>
          <p:cNvSpPr txBox="1"/>
          <p:nvPr>
            <p:ph idx="1" type="body"/>
          </p:nvPr>
        </p:nvSpPr>
        <p:spPr>
          <a:xfrm>
            <a:off x="695325" y="549275"/>
            <a:ext cx="2443163" cy="5759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" name="Google Shape;155;p34"/>
          <p:cNvSpPr txBox="1"/>
          <p:nvPr>
            <p:ph idx="2" type="body"/>
          </p:nvPr>
        </p:nvSpPr>
        <p:spPr>
          <a:xfrm>
            <a:off x="3290888" y="549275"/>
            <a:ext cx="2443162" cy="5759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34"/>
          <p:cNvSpPr txBox="1"/>
          <p:nvPr>
            <p:ph idx="12" type="sldNum"/>
          </p:nvPr>
        </p:nvSpPr>
        <p:spPr>
          <a:xfrm>
            <a:off x="8439150" y="6215062"/>
            <a:ext cx="298450" cy="280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3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0" name="Google Shape;160;p35"/>
          <p:cNvSpPr txBox="1"/>
          <p:nvPr>
            <p:ph idx="12" type="sldNum"/>
          </p:nvPr>
        </p:nvSpPr>
        <p:spPr>
          <a:xfrm>
            <a:off x="8439150" y="6215062"/>
            <a:ext cx="298450" cy="280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3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4" name="Google Shape;164;p36"/>
          <p:cNvSpPr txBox="1"/>
          <p:nvPr>
            <p:ph idx="12" type="sldNum"/>
          </p:nvPr>
        </p:nvSpPr>
        <p:spPr>
          <a:xfrm>
            <a:off x="8439150" y="6215062"/>
            <a:ext cx="298450" cy="280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8"/>
          <p:cNvSpPr txBox="1"/>
          <p:nvPr>
            <p:ph type="title"/>
          </p:nvPr>
        </p:nvSpPr>
        <p:spPr>
          <a:xfrm rot="5400000">
            <a:off x="7331075" y="2057400"/>
            <a:ext cx="575945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38"/>
          <p:cNvSpPr txBox="1"/>
          <p:nvPr>
            <p:ph idx="1" type="body"/>
          </p:nvPr>
        </p:nvSpPr>
        <p:spPr>
          <a:xfrm rot="5400000">
            <a:off x="1768475" y="-609600"/>
            <a:ext cx="5759450" cy="80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" name="Google Shape;175;p38"/>
          <p:cNvSpPr txBox="1"/>
          <p:nvPr>
            <p:ph idx="12" type="sldNum"/>
          </p:nvPr>
        </p:nvSpPr>
        <p:spPr>
          <a:xfrm>
            <a:off x="8439150" y="6215062"/>
            <a:ext cx="298450" cy="280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9"/>
          <p:cNvSpPr txBox="1"/>
          <p:nvPr>
            <p:ph type="title"/>
          </p:nvPr>
        </p:nvSpPr>
        <p:spPr>
          <a:xfrm>
            <a:off x="695325" y="549275"/>
            <a:ext cx="10801350" cy="5759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39"/>
          <p:cNvSpPr txBox="1"/>
          <p:nvPr>
            <p:ph idx="1" type="body"/>
          </p:nvPr>
        </p:nvSpPr>
        <p:spPr>
          <a:xfrm rot="5400000">
            <a:off x="3833019" y="-1623219"/>
            <a:ext cx="4525962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39"/>
          <p:cNvSpPr txBox="1"/>
          <p:nvPr>
            <p:ph idx="12" type="sldNum"/>
          </p:nvPr>
        </p:nvSpPr>
        <p:spPr>
          <a:xfrm>
            <a:off x="8439150" y="6215062"/>
            <a:ext cx="298450" cy="280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4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83" name="Google Shape;183;p4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84" name="Google Shape;184;p40"/>
          <p:cNvSpPr txBox="1"/>
          <p:nvPr>
            <p:ph idx="12" type="sldNum"/>
          </p:nvPr>
        </p:nvSpPr>
        <p:spPr>
          <a:xfrm>
            <a:off x="8439150" y="6215062"/>
            <a:ext cx="298450" cy="280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4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88" name="Google Shape;188;p4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89" name="Google Shape;189;p41"/>
          <p:cNvSpPr txBox="1"/>
          <p:nvPr>
            <p:ph idx="12" type="sldNum"/>
          </p:nvPr>
        </p:nvSpPr>
        <p:spPr>
          <a:xfrm>
            <a:off x="8439150" y="6215062"/>
            <a:ext cx="298450" cy="280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2"/>
          <p:cNvSpPr txBox="1"/>
          <p:nvPr>
            <p:ph idx="12" type="sldNum"/>
          </p:nvPr>
        </p:nvSpPr>
        <p:spPr>
          <a:xfrm>
            <a:off x="8439150" y="6215062"/>
            <a:ext cx="298450" cy="280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3"/>
          <p:cNvSpPr txBox="1"/>
          <p:nvPr>
            <p:ph type="title"/>
          </p:nvPr>
        </p:nvSpPr>
        <p:spPr>
          <a:xfrm>
            <a:off x="695325" y="549275"/>
            <a:ext cx="10801350" cy="5759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43"/>
          <p:cNvSpPr txBox="1"/>
          <p:nvPr>
            <p:ph idx="12" type="sldNum"/>
          </p:nvPr>
        </p:nvSpPr>
        <p:spPr>
          <a:xfrm>
            <a:off x="8439150" y="6215062"/>
            <a:ext cx="298450" cy="280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39150" y="6215062"/>
            <a:ext cx="298450" cy="280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4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98" name="Google Shape;198;p4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9" name="Google Shape;199;p4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00" name="Google Shape;200;p4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1" name="Google Shape;201;p44"/>
          <p:cNvSpPr txBox="1"/>
          <p:nvPr>
            <p:ph idx="12" type="sldNum"/>
          </p:nvPr>
        </p:nvSpPr>
        <p:spPr>
          <a:xfrm>
            <a:off x="8439150" y="6215062"/>
            <a:ext cx="298450" cy="280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5"/>
          <p:cNvSpPr txBox="1"/>
          <p:nvPr>
            <p:ph type="title"/>
          </p:nvPr>
        </p:nvSpPr>
        <p:spPr>
          <a:xfrm>
            <a:off x="695325" y="549275"/>
            <a:ext cx="10801350" cy="5759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45"/>
          <p:cNvSpPr txBox="1"/>
          <p:nvPr>
            <p:ph idx="1" type="body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5" name="Google Shape;205;p45"/>
          <p:cNvSpPr txBox="1"/>
          <p:nvPr>
            <p:ph idx="2" type="body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6" name="Google Shape;206;p45"/>
          <p:cNvSpPr txBox="1"/>
          <p:nvPr>
            <p:ph idx="12" type="sldNum"/>
          </p:nvPr>
        </p:nvSpPr>
        <p:spPr>
          <a:xfrm>
            <a:off x="8439150" y="6215062"/>
            <a:ext cx="298450" cy="280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4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10" name="Google Shape;210;p46"/>
          <p:cNvSpPr txBox="1"/>
          <p:nvPr>
            <p:ph idx="12" type="sldNum"/>
          </p:nvPr>
        </p:nvSpPr>
        <p:spPr>
          <a:xfrm>
            <a:off x="8439150" y="6215062"/>
            <a:ext cx="298450" cy="280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7"/>
          <p:cNvSpPr txBox="1"/>
          <p:nvPr>
            <p:ph type="title"/>
          </p:nvPr>
        </p:nvSpPr>
        <p:spPr>
          <a:xfrm>
            <a:off x="695325" y="549275"/>
            <a:ext cx="10801350" cy="5759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47"/>
          <p:cNvSpPr txBox="1"/>
          <p:nvPr>
            <p:ph idx="1" type="body"/>
          </p:nvPr>
        </p:nvSpPr>
        <p:spPr>
          <a:xfrm>
            <a:off x="609600" y="1600200"/>
            <a:ext cx="10972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" name="Google Shape;214;p47"/>
          <p:cNvSpPr txBox="1"/>
          <p:nvPr>
            <p:ph idx="12" type="sldNum"/>
          </p:nvPr>
        </p:nvSpPr>
        <p:spPr>
          <a:xfrm>
            <a:off x="8439150" y="6215062"/>
            <a:ext cx="298450" cy="280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4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18" name="Google Shape;218;p48"/>
          <p:cNvSpPr txBox="1"/>
          <p:nvPr>
            <p:ph idx="12" type="sldNum"/>
          </p:nvPr>
        </p:nvSpPr>
        <p:spPr>
          <a:xfrm>
            <a:off x="8439150" y="6215062"/>
            <a:ext cx="298450" cy="280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39150" y="6215062"/>
            <a:ext cx="298450" cy="280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39150" y="6215062"/>
            <a:ext cx="298450" cy="280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695325" y="1987550"/>
            <a:ext cx="6619875" cy="2881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39150" y="6215062"/>
            <a:ext cx="298450" cy="280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2" name="Google Shape;42;p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39150" y="6215062"/>
            <a:ext cx="298450" cy="280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type="title"/>
          </p:nvPr>
        </p:nvSpPr>
        <p:spPr>
          <a:xfrm>
            <a:off x="695325" y="1987550"/>
            <a:ext cx="6619875" cy="2881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695325" y="4868863"/>
            <a:ext cx="3235325" cy="14382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2" type="body"/>
          </p:nvPr>
        </p:nvSpPr>
        <p:spPr>
          <a:xfrm>
            <a:off x="4083050" y="4868863"/>
            <a:ext cx="3236913" cy="14382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39150" y="6215062"/>
            <a:ext cx="298450" cy="280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33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2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44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65;p13"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95325" y="549275"/>
            <a:ext cx="801687" cy="5873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695325" y="1987550"/>
            <a:ext cx="6619875" cy="2881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4E922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4E922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4E922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4E922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4E922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4E922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4E922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4E922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4E922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695325" y="4868862"/>
            <a:ext cx="6624637" cy="14382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439150" y="6215062"/>
            <a:ext cx="298450" cy="280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riangolo rettangolo 8" id="58" name="Google Shape;58;p13"/>
          <p:cNvSpPr/>
          <p:nvPr/>
        </p:nvSpPr>
        <p:spPr>
          <a:xfrm>
            <a:off x="0" y="6019800"/>
            <a:ext cx="839787" cy="841375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Google Shape;65;p13" id="59" name="Google Shape;59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22237" y="6499225"/>
            <a:ext cx="325437" cy="238125"/>
          </a:xfrm>
          <a:prstGeom prst="rect">
            <a:avLst/>
          </a:prstGeom>
          <a:noFill/>
          <a:ln>
            <a:noFill/>
          </a:ln>
        </p:spPr>
      </p:pic>
      <p:sp>
        <p:nvSpPr>
          <p:cNvPr descr="Segnaposto testo 4" id="60" name="Google Shape;60;p13"/>
          <p:cNvSpPr txBox="1"/>
          <p:nvPr/>
        </p:nvSpPr>
        <p:spPr>
          <a:xfrm>
            <a:off x="739775" y="6467475"/>
            <a:ext cx="10606087" cy="2301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9E383"/>
              </a:buClr>
              <a:buSzPts val="1000"/>
              <a:buFont typeface="Verdana"/>
              <a:buNone/>
            </a:pPr>
            <a:r>
              <a:rPr b="0" i="0" lang="en-US" sz="1000" u="none">
                <a:solidFill>
                  <a:srgbClr val="A9E383"/>
                </a:solidFill>
                <a:latin typeface="Verdana"/>
                <a:ea typeface="Verdana"/>
                <a:cs typeface="Verdana"/>
                <a:sym typeface="Verdana"/>
              </a:rPr>
              <a:t>Gli ecosistemi</a:t>
            </a:r>
            <a:endParaRPr/>
          </a:p>
        </p:txBody>
      </p:sp>
      <p:sp>
        <p:nvSpPr>
          <p:cNvPr id="61" name="Google Shape;61;p13"/>
          <p:cNvSpPr txBox="1"/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4E922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4E922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4E922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4E922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4E922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4E922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4E922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4E922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4E922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62" name="Google Shape;62;p13"/>
          <p:cNvSpPr txBox="1"/>
          <p:nvPr>
            <p:ph idx="1" type="body"/>
          </p:nvPr>
        </p:nvSpPr>
        <p:spPr>
          <a:xfrm>
            <a:off x="693737" y="549275"/>
            <a:ext cx="9001125" cy="1439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63" name="Google Shape;63;p13"/>
          <p:cNvSpPr txBox="1"/>
          <p:nvPr>
            <p:ph idx="12" type="sldNum"/>
          </p:nvPr>
        </p:nvSpPr>
        <p:spPr>
          <a:xfrm>
            <a:off x="8439150" y="6215062"/>
            <a:ext cx="298450" cy="280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riangolo rettangolo 8" id="112" name="Google Shape;112;p25"/>
          <p:cNvSpPr/>
          <p:nvPr/>
        </p:nvSpPr>
        <p:spPr>
          <a:xfrm>
            <a:off x="0" y="6019800"/>
            <a:ext cx="839787" cy="841375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Google Shape;65;p13" id="113" name="Google Shape;113;p2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22237" y="6499225"/>
            <a:ext cx="325437" cy="238125"/>
          </a:xfrm>
          <a:prstGeom prst="rect">
            <a:avLst/>
          </a:prstGeom>
          <a:noFill/>
          <a:ln>
            <a:noFill/>
          </a:ln>
        </p:spPr>
      </p:pic>
      <p:sp>
        <p:nvSpPr>
          <p:cNvPr descr="Segnaposto testo 4" id="114" name="Google Shape;114;p25"/>
          <p:cNvSpPr txBox="1"/>
          <p:nvPr/>
        </p:nvSpPr>
        <p:spPr>
          <a:xfrm>
            <a:off x="739775" y="6467475"/>
            <a:ext cx="10606087" cy="2301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9E383"/>
              </a:buClr>
              <a:buSzPts val="1000"/>
              <a:buFont typeface="Verdana"/>
              <a:buNone/>
            </a:pPr>
            <a:r>
              <a:rPr b="0" i="0" lang="en-US" sz="1000" u="none">
                <a:solidFill>
                  <a:srgbClr val="A9E383"/>
                </a:solidFill>
                <a:latin typeface="Verdana"/>
                <a:ea typeface="Verdana"/>
                <a:cs typeface="Verdana"/>
                <a:sym typeface="Verdana"/>
              </a:rPr>
              <a:t>Gli ecosistemi</a:t>
            </a:r>
            <a:endParaRPr/>
          </a:p>
        </p:txBody>
      </p:sp>
      <p:sp>
        <p:nvSpPr>
          <p:cNvPr id="115" name="Google Shape;115;p25"/>
          <p:cNvSpPr txBox="1"/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4E922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4E922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4E922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4E922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4E922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4E922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4E922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4E922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4E922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16" name="Google Shape;116;p25"/>
          <p:cNvSpPr txBox="1"/>
          <p:nvPr>
            <p:ph idx="1" type="body"/>
          </p:nvPr>
        </p:nvSpPr>
        <p:spPr>
          <a:xfrm>
            <a:off x="695325" y="549275"/>
            <a:ext cx="5038725" cy="5759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17" name="Google Shape;117;p25"/>
          <p:cNvSpPr txBox="1"/>
          <p:nvPr>
            <p:ph idx="12" type="sldNum"/>
          </p:nvPr>
        </p:nvSpPr>
        <p:spPr>
          <a:xfrm>
            <a:off x="8439150" y="6215062"/>
            <a:ext cx="298450" cy="280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9E383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riangolo rettangolo 8" id="166" name="Google Shape;166;p37"/>
          <p:cNvSpPr/>
          <p:nvPr/>
        </p:nvSpPr>
        <p:spPr>
          <a:xfrm>
            <a:off x="0" y="6019800"/>
            <a:ext cx="839787" cy="841375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Google Shape;65;p13" id="167" name="Google Shape;167;p3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22237" y="6499225"/>
            <a:ext cx="325437" cy="238125"/>
          </a:xfrm>
          <a:prstGeom prst="rect">
            <a:avLst/>
          </a:prstGeom>
          <a:noFill/>
          <a:ln>
            <a:noFill/>
          </a:ln>
        </p:spPr>
      </p:pic>
      <p:sp>
        <p:nvSpPr>
          <p:cNvPr descr="Segnaposto testo 4" id="168" name="Google Shape;168;p37"/>
          <p:cNvSpPr txBox="1"/>
          <p:nvPr/>
        </p:nvSpPr>
        <p:spPr>
          <a:xfrm>
            <a:off x="739775" y="6461125"/>
            <a:ext cx="10606087" cy="242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9E383"/>
              </a:buClr>
              <a:buSzPts val="1000"/>
              <a:buFont typeface="Verdana"/>
              <a:buNone/>
            </a:pPr>
            <a:r>
              <a:rPr b="0" i="0" lang="en-US" sz="1000" u="none">
                <a:solidFill>
                  <a:srgbClr val="A9E383"/>
                </a:solidFill>
                <a:latin typeface="Verdana"/>
                <a:ea typeface="Verdana"/>
                <a:cs typeface="Verdana"/>
                <a:sym typeface="Verdana"/>
              </a:rPr>
              <a:t>Titolo - Modifica questo testo dalla pagina Master</a:t>
            </a:r>
            <a:endParaRPr/>
          </a:p>
        </p:txBody>
      </p:sp>
      <p:sp>
        <p:nvSpPr>
          <p:cNvPr id="169" name="Google Shape;169;p37"/>
          <p:cNvSpPr txBox="1"/>
          <p:nvPr>
            <p:ph type="title"/>
          </p:nvPr>
        </p:nvSpPr>
        <p:spPr>
          <a:xfrm>
            <a:off x="695325" y="549275"/>
            <a:ext cx="10801350" cy="5759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4E922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4E922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4E922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4E922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4E922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4E922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4E922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4E922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4E922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70" name="Google Shape;170;p37"/>
          <p:cNvSpPr txBox="1"/>
          <p:nvPr>
            <p:ph idx="1" type="body"/>
          </p:nvPr>
        </p:nvSpPr>
        <p:spPr>
          <a:xfrm>
            <a:off x="609600" y="1600200"/>
            <a:ext cx="10972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71" name="Google Shape;171;p37"/>
          <p:cNvSpPr txBox="1"/>
          <p:nvPr>
            <p:ph idx="12" type="sldNum"/>
          </p:nvPr>
        </p:nvSpPr>
        <p:spPr>
          <a:xfrm>
            <a:off x="8439150" y="6215062"/>
            <a:ext cx="298450" cy="280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b="0" i="0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Relationship Id="rId4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itolo 1" id="223" name="Google Shape;223;p49"/>
          <p:cNvSpPr txBox="1"/>
          <p:nvPr>
            <p:ph type="title"/>
          </p:nvPr>
        </p:nvSpPr>
        <p:spPr>
          <a:xfrm>
            <a:off x="695325" y="1987550"/>
            <a:ext cx="6619875" cy="2879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12727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Verdana"/>
              <a:buNone/>
            </a:pPr>
            <a:r>
              <a:rPr b="1" i="0" lang="en-US" sz="550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Gli ecosistemi</a:t>
            </a:r>
            <a:endParaRPr/>
          </a:p>
        </p:txBody>
      </p:sp>
      <p:pic>
        <p:nvPicPr>
          <p:cNvPr id="224" name="Google Shape;224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04125" y="0"/>
            <a:ext cx="4584700" cy="6856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Segnaposto testo 1" id="291" name="Google Shape;291;p58"/>
          <p:cNvSpPr txBox="1"/>
          <p:nvPr>
            <p:ph idx="1" type="body"/>
          </p:nvPr>
        </p:nvSpPr>
        <p:spPr>
          <a:xfrm>
            <a:off x="693737" y="547687"/>
            <a:ext cx="1080135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b="0" i="0" lang="en-US" sz="20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Nelle regioni più vicine al Polo Nord troviamo la </a:t>
            </a:r>
            <a:r>
              <a:rPr b="1" i="0" lang="en-US" sz="2000" u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tundra</a:t>
            </a:r>
            <a:r>
              <a:rPr b="0" i="0" lang="en-US" sz="20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, in cui il terreno resta coperto da ghiaccio per la maggior parte dell’anno e le uniche piante che riescono a crescere sono erbe basse, muschi e licheni.</a:t>
            </a:r>
            <a:endParaRPr/>
          </a:p>
        </p:txBody>
      </p:sp>
      <p:pic>
        <p:nvPicPr>
          <p:cNvPr id="292" name="Google Shape;292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27337" y="2071687"/>
            <a:ext cx="6534150" cy="42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Segnaposto testo 1" id="229" name="Google Shape;229;p50"/>
          <p:cNvSpPr txBox="1"/>
          <p:nvPr>
            <p:ph idx="1" type="body"/>
          </p:nvPr>
        </p:nvSpPr>
        <p:spPr>
          <a:xfrm>
            <a:off x="693737" y="549275"/>
            <a:ext cx="8999537" cy="652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b="1" i="0" lang="en-US" sz="2400" u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Che cos’è un ecosistema</a:t>
            </a:r>
            <a:endParaRPr/>
          </a:p>
        </p:txBody>
      </p:sp>
      <p:sp>
        <p:nvSpPr>
          <p:cNvPr descr="Segnaposto testo 1" id="230" name="Google Shape;230;p50"/>
          <p:cNvSpPr txBox="1"/>
          <p:nvPr/>
        </p:nvSpPr>
        <p:spPr>
          <a:xfrm>
            <a:off x="695325" y="1487487"/>
            <a:ext cx="10801350" cy="183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None/>
            </a:pPr>
            <a:r>
              <a:rPr b="0" i="0" lang="en-US" sz="24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Con il termine ecosistema si intende l’insieme degli </a:t>
            </a:r>
            <a:r>
              <a:rPr b="1" i="0" lang="en-US" sz="2400" u="none">
                <a:solidFill>
                  <a:srgbClr val="FF9300"/>
                </a:solidFill>
                <a:latin typeface="Verdana"/>
                <a:ea typeface="Verdana"/>
                <a:cs typeface="Verdana"/>
                <a:sym typeface="Verdana"/>
              </a:rPr>
              <a:t>organismi viventi </a:t>
            </a:r>
            <a:r>
              <a:rPr b="0" i="0" lang="en-US" sz="24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(piante, animali, batteri) e della </a:t>
            </a:r>
            <a:r>
              <a:rPr b="1" i="0" lang="en-US" sz="2400" u="none">
                <a:solidFill>
                  <a:srgbClr val="531B93"/>
                </a:solidFill>
                <a:latin typeface="Verdana"/>
                <a:ea typeface="Verdana"/>
                <a:cs typeface="Verdana"/>
                <a:sym typeface="Verdana"/>
              </a:rPr>
              <a:t>materia non vivente</a:t>
            </a:r>
            <a:r>
              <a:rPr b="0" i="0" lang="en-US" sz="24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(acqua, terra, aria, rocce) che vivono insieme in un determinato ambiente.</a:t>
            </a:r>
            <a:endParaRPr/>
          </a:p>
        </p:txBody>
      </p:sp>
      <p:sp>
        <p:nvSpPr>
          <p:cNvPr id="231" name="Google Shape;231;p50"/>
          <p:cNvSpPr/>
          <p:nvPr/>
        </p:nvSpPr>
        <p:spPr>
          <a:xfrm>
            <a:off x="6651625" y="3038475"/>
            <a:ext cx="2332037" cy="1219200"/>
          </a:xfrm>
          <a:custGeom>
            <a:rect b="b" l="l" r="r" t="t"/>
            <a:pathLst>
              <a:path extrusionOk="0" h="21600" w="21600">
                <a:moveTo>
                  <a:pt x="9098" y="0"/>
                </a:moveTo>
                <a:lnTo>
                  <a:pt x="6451" y="1563"/>
                </a:lnTo>
                <a:lnTo>
                  <a:pt x="5935" y="2112"/>
                </a:lnTo>
                <a:lnTo>
                  <a:pt x="3909" y="8955"/>
                </a:lnTo>
                <a:lnTo>
                  <a:pt x="3243" y="9250"/>
                </a:lnTo>
                <a:lnTo>
                  <a:pt x="1350" y="13060"/>
                </a:lnTo>
                <a:lnTo>
                  <a:pt x="0" y="20325"/>
                </a:lnTo>
                <a:lnTo>
                  <a:pt x="361" y="21600"/>
                </a:lnTo>
                <a:lnTo>
                  <a:pt x="21269" y="21600"/>
                </a:lnTo>
                <a:lnTo>
                  <a:pt x="21600" y="20697"/>
                </a:lnTo>
                <a:lnTo>
                  <a:pt x="20307" y="13685"/>
                </a:lnTo>
                <a:lnTo>
                  <a:pt x="18718" y="10560"/>
                </a:lnTo>
                <a:lnTo>
                  <a:pt x="18012" y="10330"/>
                </a:lnTo>
                <a:lnTo>
                  <a:pt x="16953" y="11455"/>
                </a:lnTo>
                <a:lnTo>
                  <a:pt x="16423" y="11175"/>
                </a:lnTo>
                <a:lnTo>
                  <a:pt x="15567" y="8506"/>
                </a:lnTo>
                <a:lnTo>
                  <a:pt x="13834" y="6325"/>
                </a:lnTo>
                <a:lnTo>
                  <a:pt x="13216" y="4805"/>
                </a:lnTo>
                <a:lnTo>
                  <a:pt x="12157" y="4467"/>
                </a:lnTo>
                <a:lnTo>
                  <a:pt x="9748" y="507"/>
                </a:lnTo>
                <a:lnTo>
                  <a:pt x="9098" y="0"/>
                </a:lnTo>
                <a:close/>
              </a:path>
            </a:pathLst>
          </a:custGeom>
          <a:solidFill>
            <a:srgbClr val="531B93"/>
          </a:solidFill>
          <a:ln cap="flat" cmpd="sng" w="25400">
            <a:solidFill>
              <a:srgbClr val="531B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2" name="Google Shape;232;p50"/>
          <p:cNvSpPr/>
          <p:nvPr/>
        </p:nvSpPr>
        <p:spPr>
          <a:xfrm>
            <a:off x="2776537" y="4632325"/>
            <a:ext cx="987425" cy="987425"/>
          </a:xfrm>
          <a:custGeom>
            <a:rect b="b" l="l" r="r" t="t"/>
            <a:pathLst>
              <a:path extrusionOk="0" h="21568" w="21548">
                <a:moveTo>
                  <a:pt x="10774" y="0"/>
                </a:moveTo>
                <a:cubicBezTo>
                  <a:pt x="10712" y="0"/>
                  <a:pt x="10649" y="25"/>
                  <a:pt x="10602" y="74"/>
                </a:cubicBezTo>
                <a:cubicBezTo>
                  <a:pt x="10451" y="233"/>
                  <a:pt x="10308" y="382"/>
                  <a:pt x="10203" y="489"/>
                </a:cubicBezTo>
                <a:cubicBezTo>
                  <a:pt x="9780" y="507"/>
                  <a:pt x="9615" y="938"/>
                  <a:pt x="9725" y="1257"/>
                </a:cubicBezTo>
                <a:cubicBezTo>
                  <a:pt x="9154" y="1895"/>
                  <a:pt x="9264" y="2666"/>
                  <a:pt x="9540" y="3604"/>
                </a:cubicBezTo>
                <a:cubicBezTo>
                  <a:pt x="9656" y="3999"/>
                  <a:pt x="9551" y="4320"/>
                  <a:pt x="9390" y="4560"/>
                </a:cubicBezTo>
                <a:cubicBezTo>
                  <a:pt x="8561" y="4497"/>
                  <a:pt x="7897" y="4829"/>
                  <a:pt x="7420" y="5251"/>
                </a:cubicBezTo>
                <a:cubicBezTo>
                  <a:pt x="6141" y="4975"/>
                  <a:pt x="1188" y="4397"/>
                  <a:pt x="3" y="11612"/>
                </a:cubicBezTo>
                <a:cubicBezTo>
                  <a:pt x="-26" y="11789"/>
                  <a:pt x="173" y="11907"/>
                  <a:pt x="309" y="11794"/>
                </a:cubicBezTo>
                <a:cubicBezTo>
                  <a:pt x="851" y="11342"/>
                  <a:pt x="1486" y="10857"/>
                  <a:pt x="1754" y="10653"/>
                </a:cubicBezTo>
                <a:cubicBezTo>
                  <a:pt x="1823" y="10600"/>
                  <a:pt x="1922" y="10622"/>
                  <a:pt x="1964" y="10699"/>
                </a:cubicBezTo>
                <a:lnTo>
                  <a:pt x="2050" y="10852"/>
                </a:lnTo>
                <a:cubicBezTo>
                  <a:pt x="2101" y="10943"/>
                  <a:pt x="2225" y="10953"/>
                  <a:pt x="2288" y="10870"/>
                </a:cubicBezTo>
                <a:cubicBezTo>
                  <a:pt x="2651" y="10395"/>
                  <a:pt x="3680" y="8883"/>
                  <a:pt x="4688" y="8080"/>
                </a:cubicBezTo>
                <a:cubicBezTo>
                  <a:pt x="4817" y="7978"/>
                  <a:pt x="5001" y="8090"/>
                  <a:pt x="4971" y="8252"/>
                </a:cubicBezTo>
                <a:cubicBezTo>
                  <a:pt x="4894" y="8666"/>
                  <a:pt x="4904" y="9052"/>
                  <a:pt x="4956" y="9344"/>
                </a:cubicBezTo>
                <a:cubicBezTo>
                  <a:pt x="4647" y="10245"/>
                  <a:pt x="4614" y="11475"/>
                  <a:pt x="5175" y="12473"/>
                </a:cubicBezTo>
                <a:cubicBezTo>
                  <a:pt x="4993" y="13699"/>
                  <a:pt x="5265" y="14426"/>
                  <a:pt x="6343" y="15611"/>
                </a:cubicBezTo>
                <a:cubicBezTo>
                  <a:pt x="5734" y="16493"/>
                  <a:pt x="4892" y="17969"/>
                  <a:pt x="4902" y="19380"/>
                </a:cubicBezTo>
                <a:cubicBezTo>
                  <a:pt x="4903" y="19588"/>
                  <a:pt x="4953" y="19791"/>
                  <a:pt x="5047" y="19973"/>
                </a:cubicBezTo>
                <a:lnTo>
                  <a:pt x="5230" y="20329"/>
                </a:lnTo>
                <a:cubicBezTo>
                  <a:pt x="5263" y="20392"/>
                  <a:pt x="5318" y="20438"/>
                  <a:pt x="5383" y="20459"/>
                </a:cubicBezTo>
                <a:lnTo>
                  <a:pt x="5724" y="20566"/>
                </a:lnTo>
                <a:cubicBezTo>
                  <a:pt x="5789" y="20587"/>
                  <a:pt x="5860" y="20579"/>
                  <a:pt x="5921" y="20545"/>
                </a:cubicBezTo>
                <a:lnTo>
                  <a:pt x="6338" y="20309"/>
                </a:lnTo>
                <a:cubicBezTo>
                  <a:pt x="6398" y="20275"/>
                  <a:pt x="6468" y="20266"/>
                  <a:pt x="6533" y="20287"/>
                </a:cubicBezTo>
                <a:lnTo>
                  <a:pt x="6686" y="20334"/>
                </a:lnTo>
                <a:cubicBezTo>
                  <a:pt x="6793" y="20367"/>
                  <a:pt x="6907" y="20327"/>
                  <a:pt x="6971" y="20231"/>
                </a:cubicBezTo>
                <a:lnTo>
                  <a:pt x="7375" y="19626"/>
                </a:lnTo>
                <a:cubicBezTo>
                  <a:pt x="7408" y="19578"/>
                  <a:pt x="7424" y="19520"/>
                  <a:pt x="7422" y="19461"/>
                </a:cubicBezTo>
                <a:cubicBezTo>
                  <a:pt x="7413" y="19226"/>
                  <a:pt x="7409" y="18564"/>
                  <a:pt x="7604" y="17951"/>
                </a:cubicBezTo>
                <a:cubicBezTo>
                  <a:pt x="8444" y="18957"/>
                  <a:pt x="9455" y="19455"/>
                  <a:pt x="10075" y="19684"/>
                </a:cubicBezTo>
                <a:lnTo>
                  <a:pt x="10646" y="21473"/>
                </a:lnTo>
                <a:cubicBezTo>
                  <a:pt x="10687" y="21600"/>
                  <a:pt x="10861" y="21600"/>
                  <a:pt x="10902" y="21473"/>
                </a:cubicBezTo>
                <a:lnTo>
                  <a:pt x="11474" y="19682"/>
                </a:lnTo>
                <a:cubicBezTo>
                  <a:pt x="12096" y="19453"/>
                  <a:pt x="13106" y="18954"/>
                  <a:pt x="13946" y="17950"/>
                </a:cubicBezTo>
                <a:cubicBezTo>
                  <a:pt x="14141" y="18563"/>
                  <a:pt x="14135" y="19226"/>
                  <a:pt x="14126" y="19461"/>
                </a:cubicBezTo>
                <a:cubicBezTo>
                  <a:pt x="14124" y="19520"/>
                  <a:pt x="14140" y="19578"/>
                  <a:pt x="14173" y="19626"/>
                </a:cubicBezTo>
                <a:lnTo>
                  <a:pt x="14577" y="20231"/>
                </a:lnTo>
                <a:cubicBezTo>
                  <a:pt x="14641" y="20327"/>
                  <a:pt x="14755" y="20367"/>
                  <a:pt x="14862" y="20334"/>
                </a:cubicBezTo>
                <a:lnTo>
                  <a:pt x="15015" y="20287"/>
                </a:lnTo>
                <a:cubicBezTo>
                  <a:pt x="15080" y="20266"/>
                  <a:pt x="15151" y="20275"/>
                  <a:pt x="15212" y="20309"/>
                </a:cubicBezTo>
                <a:lnTo>
                  <a:pt x="15629" y="20545"/>
                </a:lnTo>
                <a:cubicBezTo>
                  <a:pt x="15689" y="20579"/>
                  <a:pt x="15759" y="20587"/>
                  <a:pt x="15824" y="20566"/>
                </a:cubicBezTo>
                <a:lnTo>
                  <a:pt x="16165" y="20460"/>
                </a:lnTo>
                <a:cubicBezTo>
                  <a:pt x="16230" y="20440"/>
                  <a:pt x="16285" y="20392"/>
                  <a:pt x="16318" y="20329"/>
                </a:cubicBezTo>
                <a:lnTo>
                  <a:pt x="16501" y="19973"/>
                </a:lnTo>
                <a:cubicBezTo>
                  <a:pt x="16595" y="19791"/>
                  <a:pt x="16645" y="19588"/>
                  <a:pt x="16646" y="19380"/>
                </a:cubicBezTo>
                <a:cubicBezTo>
                  <a:pt x="16656" y="17969"/>
                  <a:pt x="15814" y="16493"/>
                  <a:pt x="15205" y="15611"/>
                </a:cubicBezTo>
                <a:cubicBezTo>
                  <a:pt x="16282" y="14426"/>
                  <a:pt x="16555" y="13699"/>
                  <a:pt x="16373" y="12473"/>
                </a:cubicBezTo>
                <a:cubicBezTo>
                  <a:pt x="16935" y="11475"/>
                  <a:pt x="16901" y="10244"/>
                  <a:pt x="16592" y="9344"/>
                </a:cubicBezTo>
                <a:cubicBezTo>
                  <a:pt x="16644" y="9052"/>
                  <a:pt x="16654" y="8666"/>
                  <a:pt x="16577" y="8252"/>
                </a:cubicBezTo>
                <a:cubicBezTo>
                  <a:pt x="16547" y="8091"/>
                  <a:pt x="16731" y="7978"/>
                  <a:pt x="16860" y="8080"/>
                </a:cubicBezTo>
                <a:cubicBezTo>
                  <a:pt x="17868" y="8883"/>
                  <a:pt x="18897" y="10395"/>
                  <a:pt x="19260" y="10870"/>
                </a:cubicBezTo>
                <a:cubicBezTo>
                  <a:pt x="19323" y="10953"/>
                  <a:pt x="19447" y="10943"/>
                  <a:pt x="19498" y="10852"/>
                </a:cubicBezTo>
                <a:lnTo>
                  <a:pt x="19584" y="10699"/>
                </a:lnTo>
                <a:cubicBezTo>
                  <a:pt x="19626" y="10622"/>
                  <a:pt x="19725" y="10600"/>
                  <a:pt x="19794" y="10653"/>
                </a:cubicBezTo>
                <a:cubicBezTo>
                  <a:pt x="20062" y="10857"/>
                  <a:pt x="20697" y="11342"/>
                  <a:pt x="21239" y="11794"/>
                </a:cubicBezTo>
                <a:cubicBezTo>
                  <a:pt x="21375" y="11907"/>
                  <a:pt x="21574" y="11789"/>
                  <a:pt x="21545" y="11612"/>
                </a:cubicBezTo>
                <a:cubicBezTo>
                  <a:pt x="20360" y="4398"/>
                  <a:pt x="15408" y="4975"/>
                  <a:pt x="14128" y="5251"/>
                </a:cubicBezTo>
                <a:cubicBezTo>
                  <a:pt x="13651" y="4829"/>
                  <a:pt x="12988" y="4497"/>
                  <a:pt x="12158" y="4560"/>
                </a:cubicBezTo>
                <a:cubicBezTo>
                  <a:pt x="11997" y="4320"/>
                  <a:pt x="11892" y="3999"/>
                  <a:pt x="12008" y="3604"/>
                </a:cubicBezTo>
                <a:cubicBezTo>
                  <a:pt x="12284" y="2666"/>
                  <a:pt x="12395" y="1895"/>
                  <a:pt x="11824" y="1257"/>
                </a:cubicBezTo>
                <a:cubicBezTo>
                  <a:pt x="11935" y="938"/>
                  <a:pt x="11768" y="507"/>
                  <a:pt x="11345" y="489"/>
                </a:cubicBezTo>
                <a:cubicBezTo>
                  <a:pt x="11240" y="382"/>
                  <a:pt x="11097" y="233"/>
                  <a:pt x="10946" y="74"/>
                </a:cubicBezTo>
                <a:cubicBezTo>
                  <a:pt x="10899" y="25"/>
                  <a:pt x="10836" y="0"/>
                  <a:pt x="10774" y="0"/>
                </a:cubicBezTo>
                <a:close/>
              </a:path>
            </a:pathLst>
          </a:custGeom>
          <a:solidFill>
            <a:srgbClr val="FF9300"/>
          </a:solidFill>
          <a:ln cap="flat" cmpd="sng" w="25400">
            <a:solidFill>
              <a:srgbClr val="FF9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3" name="Google Shape;233;p50"/>
          <p:cNvSpPr/>
          <p:nvPr/>
        </p:nvSpPr>
        <p:spPr>
          <a:xfrm>
            <a:off x="9139237" y="4384675"/>
            <a:ext cx="2128837" cy="1484312"/>
          </a:xfrm>
          <a:custGeom>
            <a:rect b="b" l="l" r="r" t="t"/>
            <a:pathLst>
              <a:path extrusionOk="0" h="21600" w="21600">
                <a:moveTo>
                  <a:pt x="10835" y="0"/>
                </a:moveTo>
                <a:cubicBezTo>
                  <a:pt x="8105" y="0"/>
                  <a:pt x="5878" y="3171"/>
                  <a:pt x="5856" y="7077"/>
                </a:cubicBezTo>
                <a:cubicBezTo>
                  <a:pt x="5710" y="7039"/>
                  <a:pt x="5558" y="7014"/>
                  <a:pt x="5402" y="7014"/>
                </a:cubicBezTo>
                <a:cubicBezTo>
                  <a:pt x="4747" y="7014"/>
                  <a:pt x="4202" y="7380"/>
                  <a:pt x="3715" y="7697"/>
                </a:cubicBezTo>
                <a:cubicBezTo>
                  <a:pt x="3348" y="7938"/>
                  <a:pt x="3001" y="8170"/>
                  <a:pt x="2703" y="8170"/>
                </a:cubicBezTo>
                <a:cubicBezTo>
                  <a:pt x="2384" y="8170"/>
                  <a:pt x="1996" y="7922"/>
                  <a:pt x="1585" y="7659"/>
                </a:cubicBezTo>
                <a:cubicBezTo>
                  <a:pt x="1082" y="7341"/>
                  <a:pt x="568" y="7007"/>
                  <a:pt x="0" y="7007"/>
                </a:cubicBezTo>
                <a:lnTo>
                  <a:pt x="0" y="8860"/>
                </a:lnTo>
                <a:cubicBezTo>
                  <a:pt x="292" y="8860"/>
                  <a:pt x="665" y="9099"/>
                  <a:pt x="1059" y="9347"/>
                </a:cubicBezTo>
                <a:cubicBezTo>
                  <a:pt x="1551" y="9657"/>
                  <a:pt x="2109" y="10013"/>
                  <a:pt x="2703" y="10013"/>
                </a:cubicBezTo>
                <a:cubicBezTo>
                  <a:pt x="3287" y="10013"/>
                  <a:pt x="3802" y="9673"/>
                  <a:pt x="4256" y="9371"/>
                </a:cubicBezTo>
                <a:cubicBezTo>
                  <a:pt x="4656" y="9107"/>
                  <a:pt x="5034" y="8860"/>
                  <a:pt x="5402" y="8860"/>
                </a:cubicBezTo>
                <a:cubicBezTo>
                  <a:pt x="5769" y="8860"/>
                  <a:pt x="6142" y="9107"/>
                  <a:pt x="6542" y="9371"/>
                </a:cubicBezTo>
                <a:cubicBezTo>
                  <a:pt x="6996" y="9673"/>
                  <a:pt x="7516" y="10013"/>
                  <a:pt x="8105" y="10013"/>
                </a:cubicBezTo>
                <a:cubicBezTo>
                  <a:pt x="8689" y="10013"/>
                  <a:pt x="9186" y="9681"/>
                  <a:pt x="9624" y="9378"/>
                </a:cubicBezTo>
                <a:cubicBezTo>
                  <a:pt x="10019" y="9107"/>
                  <a:pt x="10392" y="8860"/>
                  <a:pt x="10803" y="8860"/>
                </a:cubicBezTo>
                <a:cubicBezTo>
                  <a:pt x="11187" y="8860"/>
                  <a:pt x="11512" y="9083"/>
                  <a:pt x="11885" y="9347"/>
                </a:cubicBezTo>
                <a:cubicBezTo>
                  <a:pt x="12333" y="9657"/>
                  <a:pt x="12837" y="10013"/>
                  <a:pt x="13502" y="10013"/>
                </a:cubicBezTo>
                <a:cubicBezTo>
                  <a:pt x="14172" y="10013"/>
                  <a:pt x="14690" y="9657"/>
                  <a:pt x="15144" y="9339"/>
                </a:cubicBezTo>
                <a:cubicBezTo>
                  <a:pt x="15517" y="9084"/>
                  <a:pt x="15836" y="8860"/>
                  <a:pt x="16198" y="8860"/>
                </a:cubicBezTo>
                <a:cubicBezTo>
                  <a:pt x="16566" y="8860"/>
                  <a:pt x="16902" y="9083"/>
                  <a:pt x="17291" y="9354"/>
                </a:cubicBezTo>
                <a:cubicBezTo>
                  <a:pt x="17746" y="9664"/>
                  <a:pt x="18264" y="10013"/>
                  <a:pt x="18902" y="10013"/>
                </a:cubicBezTo>
                <a:cubicBezTo>
                  <a:pt x="19556" y="10013"/>
                  <a:pt x="20113" y="9650"/>
                  <a:pt x="20605" y="9325"/>
                </a:cubicBezTo>
                <a:cubicBezTo>
                  <a:pt x="20972" y="9085"/>
                  <a:pt x="21319" y="8860"/>
                  <a:pt x="21600" y="8860"/>
                </a:cubicBezTo>
                <a:lnTo>
                  <a:pt x="21600" y="7014"/>
                </a:lnTo>
                <a:cubicBezTo>
                  <a:pt x="21032" y="7014"/>
                  <a:pt x="20540" y="7339"/>
                  <a:pt x="20064" y="7649"/>
                </a:cubicBezTo>
                <a:cubicBezTo>
                  <a:pt x="19653" y="7920"/>
                  <a:pt x="19270" y="8170"/>
                  <a:pt x="18897" y="8170"/>
                </a:cubicBezTo>
                <a:cubicBezTo>
                  <a:pt x="18551" y="8170"/>
                  <a:pt x="18221" y="7943"/>
                  <a:pt x="17842" y="7688"/>
                </a:cubicBezTo>
                <a:cubicBezTo>
                  <a:pt x="17377" y="7370"/>
                  <a:pt x="16853" y="7014"/>
                  <a:pt x="16198" y="7014"/>
                </a:cubicBezTo>
                <a:cubicBezTo>
                  <a:pt x="16063" y="7014"/>
                  <a:pt x="15934" y="7029"/>
                  <a:pt x="15810" y="7060"/>
                </a:cubicBezTo>
                <a:cubicBezTo>
                  <a:pt x="15783" y="3162"/>
                  <a:pt x="13560" y="0"/>
                  <a:pt x="10835" y="0"/>
                </a:cubicBezTo>
                <a:close/>
                <a:moveTo>
                  <a:pt x="10830" y="1853"/>
                </a:moveTo>
                <a:cubicBezTo>
                  <a:pt x="12858" y="1853"/>
                  <a:pt x="14512" y="4224"/>
                  <a:pt x="14512" y="7131"/>
                </a:cubicBezTo>
                <a:cubicBezTo>
                  <a:pt x="14512" y="7340"/>
                  <a:pt x="14501" y="7542"/>
                  <a:pt x="14485" y="7743"/>
                </a:cubicBezTo>
                <a:cubicBezTo>
                  <a:pt x="14144" y="7976"/>
                  <a:pt x="13836" y="8170"/>
                  <a:pt x="13495" y="8170"/>
                </a:cubicBezTo>
                <a:cubicBezTo>
                  <a:pt x="13133" y="8170"/>
                  <a:pt x="12815" y="7943"/>
                  <a:pt x="12447" y="7688"/>
                </a:cubicBezTo>
                <a:cubicBezTo>
                  <a:pt x="11993" y="7370"/>
                  <a:pt x="11480" y="7014"/>
                  <a:pt x="10798" y="7014"/>
                </a:cubicBezTo>
                <a:cubicBezTo>
                  <a:pt x="10101" y="7014"/>
                  <a:pt x="9549" y="7386"/>
                  <a:pt x="9068" y="7712"/>
                </a:cubicBezTo>
                <a:cubicBezTo>
                  <a:pt x="8706" y="7960"/>
                  <a:pt x="8397" y="8170"/>
                  <a:pt x="8100" y="8170"/>
                </a:cubicBezTo>
                <a:cubicBezTo>
                  <a:pt x="7819" y="8170"/>
                  <a:pt x="7522" y="7983"/>
                  <a:pt x="7176" y="7758"/>
                </a:cubicBezTo>
                <a:cubicBezTo>
                  <a:pt x="7160" y="7549"/>
                  <a:pt x="7149" y="7340"/>
                  <a:pt x="7149" y="7131"/>
                </a:cubicBezTo>
                <a:cubicBezTo>
                  <a:pt x="7149" y="4216"/>
                  <a:pt x="8803" y="1853"/>
                  <a:pt x="10830" y="1853"/>
                </a:cubicBezTo>
                <a:close/>
                <a:moveTo>
                  <a:pt x="0" y="10865"/>
                </a:moveTo>
                <a:lnTo>
                  <a:pt x="0" y="12718"/>
                </a:lnTo>
                <a:cubicBezTo>
                  <a:pt x="292" y="12718"/>
                  <a:pt x="665" y="12960"/>
                  <a:pt x="1059" y="13208"/>
                </a:cubicBezTo>
                <a:cubicBezTo>
                  <a:pt x="1551" y="13518"/>
                  <a:pt x="2109" y="13874"/>
                  <a:pt x="2703" y="13874"/>
                </a:cubicBezTo>
                <a:cubicBezTo>
                  <a:pt x="3287" y="13874"/>
                  <a:pt x="3802" y="13532"/>
                  <a:pt x="4256" y="13229"/>
                </a:cubicBezTo>
                <a:cubicBezTo>
                  <a:pt x="4656" y="12966"/>
                  <a:pt x="5034" y="12718"/>
                  <a:pt x="5402" y="12718"/>
                </a:cubicBezTo>
                <a:cubicBezTo>
                  <a:pt x="5769" y="12718"/>
                  <a:pt x="6142" y="12966"/>
                  <a:pt x="6542" y="13229"/>
                </a:cubicBezTo>
                <a:cubicBezTo>
                  <a:pt x="6996" y="13532"/>
                  <a:pt x="7516" y="13874"/>
                  <a:pt x="8105" y="13874"/>
                </a:cubicBezTo>
                <a:cubicBezTo>
                  <a:pt x="8689" y="13874"/>
                  <a:pt x="9186" y="13541"/>
                  <a:pt x="9624" y="13239"/>
                </a:cubicBezTo>
                <a:cubicBezTo>
                  <a:pt x="10019" y="12968"/>
                  <a:pt x="10392" y="12718"/>
                  <a:pt x="10803" y="12718"/>
                </a:cubicBezTo>
                <a:cubicBezTo>
                  <a:pt x="11187" y="12718"/>
                  <a:pt x="11512" y="12944"/>
                  <a:pt x="11885" y="13208"/>
                </a:cubicBezTo>
                <a:cubicBezTo>
                  <a:pt x="12328" y="13518"/>
                  <a:pt x="12837" y="13874"/>
                  <a:pt x="13502" y="13874"/>
                </a:cubicBezTo>
                <a:cubicBezTo>
                  <a:pt x="14172" y="13874"/>
                  <a:pt x="14690" y="13518"/>
                  <a:pt x="15144" y="13200"/>
                </a:cubicBezTo>
                <a:cubicBezTo>
                  <a:pt x="15517" y="12944"/>
                  <a:pt x="15841" y="12718"/>
                  <a:pt x="16198" y="12718"/>
                </a:cubicBezTo>
                <a:cubicBezTo>
                  <a:pt x="16566" y="12718"/>
                  <a:pt x="16902" y="12944"/>
                  <a:pt x="17291" y="13215"/>
                </a:cubicBezTo>
                <a:cubicBezTo>
                  <a:pt x="17746" y="13525"/>
                  <a:pt x="18264" y="13874"/>
                  <a:pt x="18902" y="13874"/>
                </a:cubicBezTo>
                <a:cubicBezTo>
                  <a:pt x="19556" y="13874"/>
                  <a:pt x="20113" y="13509"/>
                  <a:pt x="20605" y="13183"/>
                </a:cubicBezTo>
                <a:cubicBezTo>
                  <a:pt x="20972" y="12943"/>
                  <a:pt x="21319" y="12718"/>
                  <a:pt x="21600" y="12718"/>
                </a:cubicBezTo>
                <a:lnTo>
                  <a:pt x="21600" y="10865"/>
                </a:lnTo>
                <a:cubicBezTo>
                  <a:pt x="21038" y="10865"/>
                  <a:pt x="20547" y="11192"/>
                  <a:pt x="20071" y="11502"/>
                </a:cubicBezTo>
                <a:cubicBezTo>
                  <a:pt x="19655" y="11781"/>
                  <a:pt x="19270" y="12028"/>
                  <a:pt x="18897" y="12028"/>
                </a:cubicBezTo>
                <a:cubicBezTo>
                  <a:pt x="18551" y="12028"/>
                  <a:pt x="18221" y="11804"/>
                  <a:pt x="17842" y="11548"/>
                </a:cubicBezTo>
                <a:cubicBezTo>
                  <a:pt x="17377" y="11231"/>
                  <a:pt x="16853" y="10875"/>
                  <a:pt x="16198" y="10875"/>
                </a:cubicBezTo>
                <a:cubicBezTo>
                  <a:pt x="15544" y="10875"/>
                  <a:pt x="15037" y="11231"/>
                  <a:pt x="14583" y="11541"/>
                </a:cubicBezTo>
                <a:cubicBezTo>
                  <a:pt x="14205" y="11805"/>
                  <a:pt x="13875" y="12028"/>
                  <a:pt x="13502" y="12028"/>
                </a:cubicBezTo>
                <a:cubicBezTo>
                  <a:pt x="13134" y="12028"/>
                  <a:pt x="12820" y="11804"/>
                  <a:pt x="12452" y="11548"/>
                </a:cubicBezTo>
                <a:cubicBezTo>
                  <a:pt x="11998" y="11231"/>
                  <a:pt x="11485" y="10875"/>
                  <a:pt x="10803" y="10875"/>
                </a:cubicBezTo>
                <a:cubicBezTo>
                  <a:pt x="10106" y="10875"/>
                  <a:pt x="9554" y="11247"/>
                  <a:pt x="9073" y="11573"/>
                </a:cubicBezTo>
                <a:cubicBezTo>
                  <a:pt x="8711" y="11821"/>
                  <a:pt x="8402" y="12028"/>
                  <a:pt x="8105" y="12028"/>
                </a:cubicBezTo>
                <a:cubicBezTo>
                  <a:pt x="7802" y="12028"/>
                  <a:pt x="7467" y="11811"/>
                  <a:pt x="7083" y="11556"/>
                </a:cubicBezTo>
                <a:cubicBezTo>
                  <a:pt x="6602" y="11238"/>
                  <a:pt x="6050" y="10875"/>
                  <a:pt x="5402" y="10875"/>
                </a:cubicBezTo>
                <a:cubicBezTo>
                  <a:pt x="4747" y="10875"/>
                  <a:pt x="4202" y="11238"/>
                  <a:pt x="3715" y="11556"/>
                </a:cubicBezTo>
                <a:cubicBezTo>
                  <a:pt x="3348" y="11796"/>
                  <a:pt x="3001" y="12028"/>
                  <a:pt x="2703" y="12028"/>
                </a:cubicBezTo>
                <a:cubicBezTo>
                  <a:pt x="2384" y="12028"/>
                  <a:pt x="1996" y="11780"/>
                  <a:pt x="1585" y="11517"/>
                </a:cubicBezTo>
                <a:cubicBezTo>
                  <a:pt x="1082" y="11199"/>
                  <a:pt x="568" y="10865"/>
                  <a:pt x="0" y="10865"/>
                </a:cubicBezTo>
                <a:close/>
                <a:moveTo>
                  <a:pt x="0" y="14733"/>
                </a:moveTo>
                <a:lnTo>
                  <a:pt x="0" y="16586"/>
                </a:lnTo>
                <a:cubicBezTo>
                  <a:pt x="292" y="16586"/>
                  <a:pt x="665" y="16828"/>
                  <a:pt x="1059" y="17076"/>
                </a:cubicBezTo>
                <a:cubicBezTo>
                  <a:pt x="1551" y="17386"/>
                  <a:pt x="2109" y="17742"/>
                  <a:pt x="2703" y="17742"/>
                </a:cubicBezTo>
                <a:cubicBezTo>
                  <a:pt x="3287" y="17742"/>
                  <a:pt x="3802" y="17400"/>
                  <a:pt x="4256" y="17097"/>
                </a:cubicBezTo>
                <a:cubicBezTo>
                  <a:pt x="4656" y="16834"/>
                  <a:pt x="5034" y="16586"/>
                  <a:pt x="5402" y="16586"/>
                </a:cubicBezTo>
                <a:cubicBezTo>
                  <a:pt x="5769" y="16586"/>
                  <a:pt x="6142" y="16834"/>
                  <a:pt x="6542" y="17097"/>
                </a:cubicBezTo>
                <a:cubicBezTo>
                  <a:pt x="6996" y="17400"/>
                  <a:pt x="7516" y="17742"/>
                  <a:pt x="8105" y="17742"/>
                </a:cubicBezTo>
                <a:cubicBezTo>
                  <a:pt x="8689" y="17742"/>
                  <a:pt x="9186" y="17407"/>
                  <a:pt x="9624" y="17105"/>
                </a:cubicBezTo>
                <a:cubicBezTo>
                  <a:pt x="10019" y="16833"/>
                  <a:pt x="10392" y="16586"/>
                  <a:pt x="10803" y="16586"/>
                </a:cubicBezTo>
                <a:cubicBezTo>
                  <a:pt x="11187" y="16586"/>
                  <a:pt x="11512" y="16812"/>
                  <a:pt x="11885" y="17076"/>
                </a:cubicBezTo>
                <a:cubicBezTo>
                  <a:pt x="12328" y="17386"/>
                  <a:pt x="12837" y="17742"/>
                  <a:pt x="13502" y="17742"/>
                </a:cubicBezTo>
                <a:cubicBezTo>
                  <a:pt x="14172" y="17742"/>
                  <a:pt x="14690" y="17384"/>
                  <a:pt x="15144" y="17066"/>
                </a:cubicBezTo>
                <a:cubicBezTo>
                  <a:pt x="15517" y="16810"/>
                  <a:pt x="15841" y="16586"/>
                  <a:pt x="16198" y="16586"/>
                </a:cubicBezTo>
                <a:cubicBezTo>
                  <a:pt x="16566" y="16586"/>
                  <a:pt x="16902" y="16812"/>
                  <a:pt x="17291" y="17083"/>
                </a:cubicBezTo>
                <a:cubicBezTo>
                  <a:pt x="17746" y="17393"/>
                  <a:pt x="18264" y="17742"/>
                  <a:pt x="18902" y="17742"/>
                </a:cubicBezTo>
                <a:cubicBezTo>
                  <a:pt x="19556" y="17742"/>
                  <a:pt x="20113" y="17377"/>
                  <a:pt x="20605" y="17051"/>
                </a:cubicBezTo>
                <a:cubicBezTo>
                  <a:pt x="20972" y="16811"/>
                  <a:pt x="21319" y="16586"/>
                  <a:pt x="21600" y="16586"/>
                </a:cubicBezTo>
                <a:lnTo>
                  <a:pt x="21600" y="14733"/>
                </a:lnTo>
                <a:cubicBezTo>
                  <a:pt x="21038" y="14733"/>
                  <a:pt x="20547" y="15060"/>
                  <a:pt x="20071" y="15370"/>
                </a:cubicBezTo>
                <a:cubicBezTo>
                  <a:pt x="19655" y="15642"/>
                  <a:pt x="19270" y="15896"/>
                  <a:pt x="18897" y="15896"/>
                </a:cubicBezTo>
                <a:cubicBezTo>
                  <a:pt x="18551" y="15896"/>
                  <a:pt x="18221" y="15672"/>
                  <a:pt x="17842" y="15416"/>
                </a:cubicBezTo>
                <a:cubicBezTo>
                  <a:pt x="17377" y="15099"/>
                  <a:pt x="16853" y="14741"/>
                  <a:pt x="16198" y="14741"/>
                </a:cubicBezTo>
                <a:cubicBezTo>
                  <a:pt x="15544" y="14741"/>
                  <a:pt x="15037" y="15099"/>
                  <a:pt x="14583" y="15409"/>
                </a:cubicBezTo>
                <a:cubicBezTo>
                  <a:pt x="14205" y="15673"/>
                  <a:pt x="13875" y="15896"/>
                  <a:pt x="13502" y="15896"/>
                </a:cubicBezTo>
                <a:cubicBezTo>
                  <a:pt x="13134" y="15896"/>
                  <a:pt x="12820" y="15672"/>
                  <a:pt x="12452" y="15416"/>
                </a:cubicBezTo>
                <a:cubicBezTo>
                  <a:pt x="11998" y="15099"/>
                  <a:pt x="11485" y="14741"/>
                  <a:pt x="10803" y="14741"/>
                </a:cubicBezTo>
                <a:cubicBezTo>
                  <a:pt x="10106" y="14741"/>
                  <a:pt x="9554" y="15113"/>
                  <a:pt x="9073" y="15438"/>
                </a:cubicBezTo>
                <a:cubicBezTo>
                  <a:pt x="8711" y="15686"/>
                  <a:pt x="8402" y="15896"/>
                  <a:pt x="8105" y="15896"/>
                </a:cubicBezTo>
                <a:cubicBezTo>
                  <a:pt x="7802" y="15896"/>
                  <a:pt x="7467" y="15680"/>
                  <a:pt x="7083" y="15424"/>
                </a:cubicBezTo>
                <a:cubicBezTo>
                  <a:pt x="6602" y="15106"/>
                  <a:pt x="6050" y="14741"/>
                  <a:pt x="5402" y="14741"/>
                </a:cubicBezTo>
                <a:cubicBezTo>
                  <a:pt x="4747" y="14741"/>
                  <a:pt x="4202" y="15106"/>
                  <a:pt x="3715" y="15424"/>
                </a:cubicBezTo>
                <a:cubicBezTo>
                  <a:pt x="3348" y="15664"/>
                  <a:pt x="3001" y="15896"/>
                  <a:pt x="2703" y="15896"/>
                </a:cubicBezTo>
                <a:cubicBezTo>
                  <a:pt x="2384" y="15896"/>
                  <a:pt x="1996" y="15649"/>
                  <a:pt x="1585" y="15385"/>
                </a:cubicBezTo>
                <a:cubicBezTo>
                  <a:pt x="1082" y="15067"/>
                  <a:pt x="568" y="14733"/>
                  <a:pt x="0" y="14733"/>
                </a:cubicBezTo>
                <a:close/>
                <a:moveTo>
                  <a:pt x="0" y="18594"/>
                </a:moveTo>
                <a:lnTo>
                  <a:pt x="0" y="20447"/>
                </a:lnTo>
                <a:cubicBezTo>
                  <a:pt x="292" y="20447"/>
                  <a:pt x="665" y="20686"/>
                  <a:pt x="1059" y="20934"/>
                </a:cubicBezTo>
                <a:cubicBezTo>
                  <a:pt x="1551" y="21244"/>
                  <a:pt x="2109" y="21600"/>
                  <a:pt x="2703" y="21600"/>
                </a:cubicBezTo>
                <a:cubicBezTo>
                  <a:pt x="3287" y="21600"/>
                  <a:pt x="3802" y="21260"/>
                  <a:pt x="4256" y="20958"/>
                </a:cubicBezTo>
                <a:cubicBezTo>
                  <a:pt x="4656" y="20695"/>
                  <a:pt x="5034" y="20447"/>
                  <a:pt x="5402" y="20447"/>
                </a:cubicBezTo>
                <a:cubicBezTo>
                  <a:pt x="5769" y="20447"/>
                  <a:pt x="6142" y="20695"/>
                  <a:pt x="6542" y="20958"/>
                </a:cubicBezTo>
                <a:cubicBezTo>
                  <a:pt x="6996" y="21260"/>
                  <a:pt x="7516" y="21600"/>
                  <a:pt x="8105" y="21600"/>
                </a:cubicBezTo>
                <a:cubicBezTo>
                  <a:pt x="8689" y="21600"/>
                  <a:pt x="9186" y="21268"/>
                  <a:pt x="9624" y="20965"/>
                </a:cubicBezTo>
                <a:cubicBezTo>
                  <a:pt x="10019" y="20694"/>
                  <a:pt x="10392" y="20447"/>
                  <a:pt x="10803" y="20447"/>
                </a:cubicBezTo>
                <a:cubicBezTo>
                  <a:pt x="11187" y="20447"/>
                  <a:pt x="11512" y="20670"/>
                  <a:pt x="11885" y="20934"/>
                </a:cubicBezTo>
                <a:cubicBezTo>
                  <a:pt x="12328" y="21244"/>
                  <a:pt x="12837" y="21600"/>
                  <a:pt x="13502" y="21600"/>
                </a:cubicBezTo>
                <a:cubicBezTo>
                  <a:pt x="14172" y="21600"/>
                  <a:pt x="14690" y="21244"/>
                  <a:pt x="15144" y="20927"/>
                </a:cubicBezTo>
                <a:cubicBezTo>
                  <a:pt x="15517" y="20671"/>
                  <a:pt x="15841" y="20447"/>
                  <a:pt x="16198" y="20447"/>
                </a:cubicBezTo>
                <a:cubicBezTo>
                  <a:pt x="16566" y="20447"/>
                  <a:pt x="16902" y="20670"/>
                  <a:pt x="17291" y="20941"/>
                </a:cubicBezTo>
                <a:cubicBezTo>
                  <a:pt x="17746" y="21251"/>
                  <a:pt x="18264" y="21600"/>
                  <a:pt x="18902" y="21600"/>
                </a:cubicBezTo>
                <a:cubicBezTo>
                  <a:pt x="19556" y="21600"/>
                  <a:pt x="20113" y="21238"/>
                  <a:pt x="20605" y="20912"/>
                </a:cubicBezTo>
                <a:cubicBezTo>
                  <a:pt x="20972" y="20672"/>
                  <a:pt x="21319" y="20447"/>
                  <a:pt x="21600" y="20447"/>
                </a:cubicBezTo>
                <a:lnTo>
                  <a:pt x="21600" y="18594"/>
                </a:lnTo>
                <a:cubicBezTo>
                  <a:pt x="21038" y="18594"/>
                  <a:pt x="20547" y="18919"/>
                  <a:pt x="20071" y="19229"/>
                </a:cubicBezTo>
                <a:cubicBezTo>
                  <a:pt x="19655" y="19500"/>
                  <a:pt x="19270" y="19757"/>
                  <a:pt x="18897" y="19757"/>
                </a:cubicBezTo>
                <a:cubicBezTo>
                  <a:pt x="18551" y="19757"/>
                  <a:pt x="18221" y="19531"/>
                  <a:pt x="17842" y="19275"/>
                </a:cubicBezTo>
                <a:cubicBezTo>
                  <a:pt x="17377" y="18957"/>
                  <a:pt x="16853" y="18601"/>
                  <a:pt x="16198" y="18601"/>
                </a:cubicBezTo>
                <a:cubicBezTo>
                  <a:pt x="15544" y="18601"/>
                  <a:pt x="15037" y="18958"/>
                  <a:pt x="14583" y="19268"/>
                </a:cubicBezTo>
                <a:cubicBezTo>
                  <a:pt x="14205" y="19531"/>
                  <a:pt x="13875" y="19757"/>
                  <a:pt x="13502" y="19757"/>
                </a:cubicBezTo>
                <a:cubicBezTo>
                  <a:pt x="13134" y="19757"/>
                  <a:pt x="12820" y="19531"/>
                  <a:pt x="12452" y="19275"/>
                </a:cubicBezTo>
                <a:cubicBezTo>
                  <a:pt x="11998" y="18957"/>
                  <a:pt x="11485" y="18601"/>
                  <a:pt x="10803" y="18601"/>
                </a:cubicBezTo>
                <a:cubicBezTo>
                  <a:pt x="10106" y="18601"/>
                  <a:pt x="9554" y="18974"/>
                  <a:pt x="9073" y="19299"/>
                </a:cubicBezTo>
                <a:cubicBezTo>
                  <a:pt x="8711" y="19547"/>
                  <a:pt x="8402" y="19757"/>
                  <a:pt x="8105" y="19757"/>
                </a:cubicBezTo>
                <a:cubicBezTo>
                  <a:pt x="7802" y="19757"/>
                  <a:pt x="7467" y="19540"/>
                  <a:pt x="7083" y="19285"/>
                </a:cubicBezTo>
                <a:cubicBezTo>
                  <a:pt x="6602" y="18967"/>
                  <a:pt x="6050" y="18601"/>
                  <a:pt x="5402" y="18601"/>
                </a:cubicBezTo>
                <a:cubicBezTo>
                  <a:pt x="4747" y="18601"/>
                  <a:pt x="4202" y="18967"/>
                  <a:pt x="3715" y="19285"/>
                </a:cubicBezTo>
                <a:cubicBezTo>
                  <a:pt x="3348" y="19525"/>
                  <a:pt x="3001" y="19757"/>
                  <a:pt x="2703" y="19757"/>
                </a:cubicBezTo>
                <a:cubicBezTo>
                  <a:pt x="2384" y="19757"/>
                  <a:pt x="1996" y="19509"/>
                  <a:pt x="1585" y="19246"/>
                </a:cubicBezTo>
                <a:cubicBezTo>
                  <a:pt x="1082" y="18928"/>
                  <a:pt x="568" y="18594"/>
                  <a:pt x="0" y="18594"/>
                </a:cubicBezTo>
                <a:close/>
              </a:path>
            </a:pathLst>
          </a:custGeom>
          <a:solidFill>
            <a:srgbClr val="531B93"/>
          </a:solidFill>
          <a:ln cap="flat" cmpd="sng" w="25400">
            <a:solidFill>
              <a:srgbClr val="531B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4" name="Google Shape;234;p50"/>
          <p:cNvSpPr/>
          <p:nvPr/>
        </p:nvSpPr>
        <p:spPr>
          <a:xfrm>
            <a:off x="1479550" y="5054600"/>
            <a:ext cx="1100137" cy="1092200"/>
          </a:xfrm>
          <a:custGeom>
            <a:rect b="b" l="l" r="r" t="t"/>
            <a:pathLst>
              <a:path extrusionOk="0" h="21564" w="21017">
                <a:moveTo>
                  <a:pt x="1131" y="0"/>
                </a:moveTo>
                <a:cubicBezTo>
                  <a:pt x="1068" y="7"/>
                  <a:pt x="966" y="73"/>
                  <a:pt x="964" y="147"/>
                </a:cubicBezTo>
                <a:cubicBezTo>
                  <a:pt x="955" y="622"/>
                  <a:pt x="1126" y="1146"/>
                  <a:pt x="1266" y="1596"/>
                </a:cubicBezTo>
                <a:cubicBezTo>
                  <a:pt x="1347" y="1857"/>
                  <a:pt x="1449" y="2074"/>
                  <a:pt x="1560" y="2248"/>
                </a:cubicBezTo>
                <a:cubicBezTo>
                  <a:pt x="1375" y="2153"/>
                  <a:pt x="1061" y="2027"/>
                  <a:pt x="594" y="2005"/>
                </a:cubicBezTo>
                <a:cubicBezTo>
                  <a:pt x="368" y="1995"/>
                  <a:pt x="143" y="1857"/>
                  <a:pt x="144" y="1855"/>
                </a:cubicBezTo>
                <a:cubicBezTo>
                  <a:pt x="145" y="1860"/>
                  <a:pt x="151" y="2591"/>
                  <a:pt x="968" y="2706"/>
                </a:cubicBezTo>
                <a:cubicBezTo>
                  <a:pt x="1456" y="2779"/>
                  <a:pt x="1638" y="2764"/>
                  <a:pt x="1715" y="2740"/>
                </a:cubicBezTo>
                <a:cubicBezTo>
                  <a:pt x="1781" y="2948"/>
                  <a:pt x="1856" y="3150"/>
                  <a:pt x="1933" y="3350"/>
                </a:cubicBezTo>
                <a:cubicBezTo>
                  <a:pt x="1876" y="3342"/>
                  <a:pt x="1827" y="3333"/>
                  <a:pt x="1677" y="3333"/>
                </a:cubicBezTo>
                <a:cubicBezTo>
                  <a:pt x="1420" y="3334"/>
                  <a:pt x="1084" y="3363"/>
                  <a:pt x="765" y="3481"/>
                </a:cubicBezTo>
                <a:cubicBezTo>
                  <a:pt x="426" y="3607"/>
                  <a:pt x="0" y="3467"/>
                  <a:pt x="0" y="3466"/>
                </a:cubicBezTo>
                <a:cubicBezTo>
                  <a:pt x="1" y="3472"/>
                  <a:pt x="48" y="4259"/>
                  <a:pt x="1093" y="3994"/>
                </a:cubicBezTo>
                <a:cubicBezTo>
                  <a:pt x="1801" y="3824"/>
                  <a:pt x="2003" y="3732"/>
                  <a:pt x="2067" y="3687"/>
                </a:cubicBezTo>
                <a:cubicBezTo>
                  <a:pt x="2147" y="3873"/>
                  <a:pt x="2231" y="4057"/>
                  <a:pt x="2320" y="4236"/>
                </a:cubicBezTo>
                <a:cubicBezTo>
                  <a:pt x="2043" y="4260"/>
                  <a:pt x="1536" y="4332"/>
                  <a:pt x="1038" y="4582"/>
                </a:cubicBezTo>
                <a:cubicBezTo>
                  <a:pt x="484" y="4859"/>
                  <a:pt x="261" y="4876"/>
                  <a:pt x="261" y="4875"/>
                </a:cubicBezTo>
                <a:cubicBezTo>
                  <a:pt x="261" y="4881"/>
                  <a:pt x="384" y="5482"/>
                  <a:pt x="1496" y="5010"/>
                </a:cubicBezTo>
                <a:cubicBezTo>
                  <a:pt x="2160" y="4737"/>
                  <a:pt x="2392" y="4611"/>
                  <a:pt x="2485" y="4546"/>
                </a:cubicBezTo>
                <a:cubicBezTo>
                  <a:pt x="2583" y="4730"/>
                  <a:pt x="2684" y="4913"/>
                  <a:pt x="2791" y="5091"/>
                </a:cubicBezTo>
                <a:cubicBezTo>
                  <a:pt x="2420" y="5158"/>
                  <a:pt x="1691" y="5330"/>
                  <a:pt x="1304" y="5675"/>
                </a:cubicBezTo>
                <a:cubicBezTo>
                  <a:pt x="765" y="6143"/>
                  <a:pt x="543" y="6050"/>
                  <a:pt x="544" y="6049"/>
                </a:cubicBezTo>
                <a:cubicBezTo>
                  <a:pt x="542" y="6057"/>
                  <a:pt x="659" y="6687"/>
                  <a:pt x="1912" y="6026"/>
                </a:cubicBezTo>
                <a:cubicBezTo>
                  <a:pt x="2602" y="5670"/>
                  <a:pt x="2875" y="5499"/>
                  <a:pt x="2994" y="5411"/>
                </a:cubicBezTo>
                <a:cubicBezTo>
                  <a:pt x="3107" y="5586"/>
                  <a:pt x="3226" y="5757"/>
                  <a:pt x="3348" y="5926"/>
                </a:cubicBezTo>
                <a:cubicBezTo>
                  <a:pt x="2926" y="6040"/>
                  <a:pt x="2079" y="6311"/>
                  <a:pt x="1661" y="6720"/>
                </a:cubicBezTo>
                <a:cubicBezTo>
                  <a:pt x="1087" y="7267"/>
                  <a:pt x="809" y="7204"/>
                  <a:pt x="810" y="7203"/>
                </a:cubicBezTo>
                <a:cubicBezTo>
                  <a:pt x="807" y="7211"/>
                  <a:pt x="1037" y="7826"/>
                  <a:pt x="2420" y="6998"/>
                </a:cubicBezTo>
                <a:cubicBezTo>
                  <a:pt x="3130" y="6579"/>
                  <a:pt x="3443" y="6365"/>
                  <a:pt x="3586" y="6253"/>
                </a:cubicBezTo>
                <a:cubicBezTo>
                  <a:pt x="3722" y="6432"/>
                  <a:pt x="3863" y="6608"/>
                  <a:pt x="4008" y="6780"/>
                </a:cubicBezTo>
                <a:cubicBezTo>
                  <a:pt x="3577" y="6918"/>
                  <a:pt x="2601" y="7273"/>
                  <a:pt x="2136" y="7759"/>
                </a:cubicBezTo>
                <a:cubicBezTo>
                  <a:pt x="1532" y="8374"/>
                  <a:pt x="1200" y="8339"/>
                  <a:pt x="1201" y="8339"/>
                </a:cubicBezTo>
                <a:cubicBezTo>
                  <a:pt x="1198" y="8347"/>
                  <a:pt x="1545" y="8944"/>
                  <a:pt x="3049" y="7972"/>
                </a:cubicBezTo>
                <a:cubicBezTo>
                  <a:pt x="3796" y="7495"/>
                  <a:pt x="4140" y="7245"/>
                  <a:pt x="4299" y="7112"/>
                </a:cubicBezTo>
                <a:cubicBezTo>
                  <a:pt x="4443" y="7275"/>
                  <a:pt x="4589" y="7436"/>
                  <a:pt x="4739" y="7594"/>
                </a:cubicBezTo>
                <a:cubicBezTo>
                  <a:pt x="4337" y="7720"/>
                  <a:pt x="3497" y="8046"/>
                  <a:pt x="2695" y="8752"/>
                </a:cubicBezTo>
                <a:cubicBezTo>
                  <a:pt x="2005" y="9360"/>
                  <a:pt x="1680" y="9415"/>
                  <a:pt x="1681" y="9416"/>
                </a:cubicBezTo>
                <a:cubicBezTo>
                  <a:pt x="1678" y="9423"/>
                  <a:pt x="2142" y="10002"/>
                  <a:pt x="3762" y="8907"/>
                </a:cubicBezTo>
                <a:cubicBezTo>
                  <a:pt x="4550" y="8378"/>
                  <a:pt x="4912" y="8103"/>
                  <a:pt x="5083" y="7953"/>
                </a:cubicBezTo>
                <a:cubicBezTo>
                  <a:pt x="5232" y="8103"/>
                  <a:pt x="5385" y="8251"/>
                  <a:pt x="5538" y="8398"/>
                </a:cubicBezTo>
                <a:cubicBezTo>
                  <a:pt x="5113" y="8563"/>
                  <a:pt x="4223" y="8965"/>
                  <a:pt x="3312" y="9687"/>
                </a:cubicBezTo>
                <a:cubicBezTo>
                  <a:pt x="2551" y="10290"/>
                  <a:pt x="2218" y="10421"/>
                  <a:pt x="2219" y="10422"/>
                </a:cubicBezTo>
                <a:cubicBezTo>
                  <a:pt x="2216" y="10428"/>
                  <a:pt x="2796" y="10993"/>
                  <a:pt x="4525" y="9793"/>
                </a:cubicBezTo>
                <a:cubicBezTo>
                  <a:pt x="5363" y="9215"/>
                  <a:pt x="5743" y="8915"/>
                  <a:pt x="5925" y="8752"/>
                </a:cubicBezTo>
                <a:cubicBezTo>
                  <a:pt x="6113" y="8925"/>
                  <a:pt x="6302" y="9098"/>
                  <a:pt x="6494" y="9267"/>
                </a:cubicBezTo>
                <a:cubicBezTo>
                  <a:pt x="6006" y="9451"/>
                  <a:pt x="4952" y="9909"/>
                  <a:pt x="4093" y="10674"/>
                </a:cubicBezTo>
                <a:cubicBezTo>
                  <a:pt x="3334" y="11351"/>
                  <a:pt x="2925" y="11463"/>
                  <a:pt x="2925" y="11465"/>
                </a:cubicBezTo>
                <a:cubicBezTo>
                  <a:pt x="2923" y="11470"/>
                  <a:pt x="3614" y="12021"/>
                  <a:pt x="5454" y="10743"/>
                </a:cubicBezTo>
                <a:cubicBezTo>
                  <a:pt x="6344" y="10125"/>
                  <a:pt x="6733" y="9815"/>
                  <a:pt x="6922" y="9643"/>
                </a:cubicBezTo>
                <a:cubicBezTo>
                  <a:pt x="7114" y="9809"/>
                  <a:pt x="7309" y="9973"/>
                  <a:pt x="7504" y="10137"/>
                </a:cubicBezTo>
                <a:cubicBezTo>
                  <a:pt x="7034" y="10327"/>
                  <a:pt x="5941" y="10837"/>
                  <a:pt x="4858" y="11763"/>
                </a:cubicBezTo>
                <a:cubicBezTo>
                  <a:pt x="4033" y="12469"/>
                  <a:pt x="3595" y="12650"/>
                  <a:pt x="3596" y="12652"/>
                </a:cubicBezTo>
                <a:cubicBezTo>
                  <a:pt x="3594" y="12655"/>
                  <a:pt x="4444" y="13201"/>
                  <a:pt x="6416" y="11776"/>
                </a:cubicBezTo>
                <a:cubicBezTo>
                  <a:pt x="7374" y="11079"/>
                  <a:pt x="7789" y="10729"/>
                  <a:pt x="7982" y="10540"/>
                </a:cubicBezTo>
                <a:cubicBezTo>
                  <a:pt x="8229" y="10744"/>
                  <a:pt x="8475" y="10948"/>
                  <a:pt x="8722" y="11153"/>
                </a:cubicBezTo>
                <a:cubicBezTo>
                  <a:pt x="8194" y="11323"/>
                  <a:pt x="6958" y="11808"/>
                  <a:pt x="5781" y="12819"/>
                </a:cubicBezTo>
                <a:cubicBezTo>
                  <a:pt x="4907" y="13570"/>
                  <a:pt x="4388" y="13721"/>
                  <a:pt x="4388" y="13724"/>
                </a:cubicBezTo>
                <a:cubicBezTo>
                  <a:pt x="4389" y="13725"/>
                  <a:pt x="5316" y="14304"/>
                  <a:pt x="7493" y="12868"/>
                </a:cubicBezTo>
                <a:cubicBezTo>
                  <a:pt x="8587" y="12141"/>
                  <a:pt x="9046" y="11782"/>
                  <a:pt x="9251" y="11593"/>
                </a:cubicBezTo>
                <a:cubicBezTo>
                  <a:pt x="9497" y="11798"/>
                  <a:pt x="9739" y="12005"/>
                  <a:pt x="9982" y="12213"/>
                </a:cubicBezTo>
                <a:cubicBezTo>
                  <a:pt x="9426" y="12340"/>
                  <a:pt x="8196" y="12746"/>
                  <a:pt x="6754" y="13889"/>
                </a:cubicBezTo>
                <a:cubicBezTo>
                  <a:pt x="5799" y="14646"/>
                  <a:pt x="5226" y="14790"/>
                  <a:pt x="5227" y="14794"/>
                </a:cubicBezTo>
                <a:cubicBezTo>
                  <a:pt x="5231" y="14793"/>
                  <a:pt x="6211" y="15420"/>
                  <a:pt x="8594" y="14002"/>
                </a:cubicBezTo>
                <a:cubicBezTo>
                  <a:pt x="9826" y="13261"/>
                  <a:pt x="10332" y="12898"/>
                  <a:pt x="10551" y="12710"/>
                </a:cubicBezTo>
                <a:cubicBezTo>
                  <a:pt x="10826" y="12953"/>
                  <a:pt x="11099" y="13199"/>
                  <a:pt x="11363" y="13449"/>
                </a:cubicBezTo>
                <a:cubicBezTo>
                  <a:pt x="10758" y="13591"/>
                  <a:pt x="9280" y="14037"/>
                  <a:pt x="7814" y="15035"/>
                </a:cubicBezTo>
                <a:cubicBezTo>
                  <a:pt x="6752" y="15758"/>
                  <a:pt x="6154" y="15908"/>
                  <a:pt x="6155" y="15913"/>
                </a:cubicBezTo>
                <a:cubicBezTo>
                  <a:pt x="6163" y="15909"/>
                  <a:pt x="7159" y="16607"/>
                  <a:pt x="9747" y="15249"/>
                </a:cubicBezTo>
                <a:cubicBezTo>
                  <a:pt x="11146" y="14505"/>
                  <a:pt x="11681" y="14156"/>
                  <a:pt x="11905" y="13977"/>
                </a:cubicBezTo>
                <a:cubicBezTo>
                  <a:pt x="12185" y="14260"/>
                  <a:pt x="12455" y="14549"/>
                  <a:pt x="12716" y="14846"/>
                </a:cubicBezTo>
                <a:cubicBezTo>
                  <a:pt x="12172" y="14906"/>
                  <a:pt x="10651" y="15200"/>
                  <a:pt x="8853" y="16316"/>
                </a:cubicBezTo>
                <a:cubicBezTo>
                  <a:pt x="7701" y="17031"/>
                  <a:pt x="7067" y="17139"/>
                  <a:pt x="7067" y="17145"/>
                </a:cubicBezTo>
                <a:cubicBezTo>
                  <a:pt x="7080" y="17138"/>
                  <a:pt x="8048" y="17936"/>
                  <a:pt x="10828" y="16683"/>
                </a:cubicBezTo>
                <a:cubicBezTo>
                  <a:pt x="12392" y="15965"/>
                  <a:pt x="12985" y="15619"/>
                  <a:pt x="13216" y="15448"/>
                </a:cubicBezTo>
                <a:cubicBezTo>
                  <a:pt x="13478" y="15777"/>
                  <a:pt x="13728" y="16115"/>
                  <a:pt x="13957" y="16467"/>
                </a:cubicBezTo>
                <a:cubicBezTo>
                  <a:pt x="13469" y="16482"/>
                  <a:pt x="11776" y="16686"/>
                  <a:pt x="9814" y="17749"/>
                </a:cubicBezTo>
                <a:cubicBezTo>
                  <a:pt x="8556" y="18431"/>
                  <a:pt x="7911" y="18453"/>
                  <a:pt x="7910" y="18460"/>
                </a:cubicBezTo>
                <a:cubicBezTo>
                  <a:pt x="7929" y="18449"/>
                  <a:pt x="8812" y="19391"/>
                  <a:pt x="11763" y="18300"/>
                </a:cubicBezTo>
                <a:cubicBezTo>
                  <a:pt x="13525" y="17631"/>
                  <a:pt x="14145" y="17307"/>
                  <a:pt x="14366" y="17150"/>
                </a:cubicBezTo>
                <a:cubicBezTo>
                  <a:pt x="14582" y="17535"/>
                  <a:pt x="14778" y="17934"/>
                  <a:pt x="14947" y="18351"/>
                </a:cubicBezTo>
                <a:cubicBezTo>
                  <a:pt x="14842" y="18337"/>
                  <a:pt x="14688" y="18326"/>
                  <a:pt x="14481" y="18331"/>
                </a:cubicBezTo>
                <a:cubicBezTo>
                  <a:pt x="13771" y="18347"/>
                  <a:pt x="12470" y="18540"/>
                  <a:pt x="10603" y="19358"/>
                </a:cubicBezTo>
                <a:cubicBezTo>
                  <a:pt x="9225" y="19963"/>
                  <a:pt x="8606" y="19917"/>
                  <a:pt x="8603" y="19926"/>
                </a:cubicBezTo>
                <a:cubicBezTo>
                  <a:pt x="8630" y="19910"/>
                  <a:pt x="9160" y="20991"/>
                  <a:pt x="12264" y="20225"/>
                </a:cubicBezTo>
                <a:cubicBezTo>
                  <a:pt x="14205" y="19745"/>
                  <a:pt x="14992" y="19291"/>
                  <a:pt x="15229" y="19131"/>
                </a:cubicBezTo>
                <a:cubicBezTo>
                  <a:pt x="15466" y="19883"/>
                  <a:pt x="15626" y="20689"/>
                  <a:pt x="15691" y="21562"/>
                </a:cubicBezTo>
                <a:cubicBezTo>
                  <a:pt x="15691" y="21562"/>
                  <a:pt x="16024" y="21598"/>
                  <a:pt x="16182" y="21323"/>
                </a:cubicBezTo>
                <a:cubicBezTo>
                  <a:pt x="16111" y="20471"/>
                  <a:pt x="15951" y="19686"/>
                  <a:pt x="15725" y="18949"/>
                </a:cubicBezTo>
                <a:cubicBezTo>
                  <a:pt x="16090" y="18857"/>
                  <a:pt x="16853" y="18648"/>
                  <a:pt x="18392" y="18012"/>
                </a:cubicBezTo>
                <a:cubicBezTo>
                  <a:pt x="21600" y="16688"/>
                  <a:pt x="20985" y="15166"/>
                  <a:pt x="20943" y="15200"/>
                </a:cubicBezTo>
                <a:cubicBezTo>
                  <a:pt x="20945" y="15206"/>
                  <a:pt x="20619" y="15776"/>
                  <a:pt x="19076" y="16187"/>
                </a:cubicBezTo>
                <a:cubicBezTo>
                  <a:pt x="17072" y="16722"/>
                  <a:pt x="15922" y="17643"/>
                  <a:pt x="15430" y="18103"/>
                </a:cubicBezTo>
                <a:cubicBezTo>
                  <a:pt x="15262" y="17686"/>
                  <a:pt x="15068" y="17287"/>
                  <a:pt x="14857" y="16902"/>
                </a:cubicBezTo>
                <a:cubicBezTo>
                  <a:pt x="15271" y="16788"/>
                  <a:pt x="16200" y="16516"/>
                  <a:pt x="17453" y="15928"/>
                </a:cubicBezTo>
                <a:cubicBezTo>
                  <a:pt x="20350" y="14568"/>
                  <a:pt x="19548" y="13070"/>
                  <a:pt x="19519" y="13094"/>
                </a:cubicBezTo>
                <a:cubicBezTo>
                  <a:pt x="19521" y="13099"/>
                  <a:pt x="19362" y="13789"/>
                  <a:pt x="17852" y="14275"/>
                </a:cubicBezTo>
                <a:cubicBezTo>
                  <a:pt x="15934" y="14892"/>
                  <a:pt x="14884" y="15764"/>
                  <a:pt x="14438" y="16196"/>
                </a:cubicBezTo>
                <a:cubicBezTo>
                  <a:pt x="14206" y="15834"/>
                  <a:pt x="13956" y="15487"/>
                  <a:pt x="13691" y="15150"/>
                </a:cubicBezTo>
                <a:cubicBezTo>
                  <a:pt x="14077" y="14998"/>
                  <a:pt x="14952" y="14646"/>
                  <a:pt x="16077" y="14041"/>
                </a:cubicBezTo>
                <a:cubicBezTo>
                  <a:pt x="18633" y="12666"/>
                  <a:pt x="17870" y="11334"/>
                  <a:pt x="17859" y="11355"/>
                </a:cubicBezTo>
                <a:cubicBezTo>
                  <a:pt x="17574" y="11876"/>
                  <a:pt x="17295" y="11834"/>
                  <a:pt x="15903" y="12556"/>
                </a:cubicBezTo>
                <a:cubicBezTo>
                  <a:pt x="14467" y="13302"/>
                  <a:pt x="13596" y="14153"/>
                  <a:pt x="13211" y="14567"/>
                </a:cubicBezTo>
                <a:cubicBezTo>
                  <a:pt x="12945" y="14259"/>
                  <a:pt x="12669" y="13958"/>
                  <a:pt x="12381" y="13667"/>
                </a:cubicBezTo>
                <a:cubicBezTo>
                  <a:pt x="12713" y="13520"/>
                  <a:pt x="13400" y="13201"/>
                  <a:pt x="14634" y="12447"/>
                </a:cubicBezTo>
                <a:cubicBezTo>
                  <a:pt x="16731" y="11165"/>
                  <a:pt x="16106" y="9898"/>
                  <a:pt x="16095" y="9908"/>
                </a:cubicBezTo>
                <a:cubicBezTo>
                  <a:pt x="16097" y="9912"/>
                  <a:pt x="15961" y="10322"/>
                  <a:pt x="14624" y="10959"/>
                </a:cubicBezTo>
                <a:cubicBezTo>
                  <a:pt x="13142" y="11665"/>
                  <a:pt x="12222" y="12706"/>
                  <a:pt x="11859" y="13155"/>
                </a:cubicBezTo>
                <a:cubicBezTo>
                  <a:pt x="11594" y="12903"/>
                  <a:pt x="11318" y="12659"/>
                  <a:pt x="11042" y="12415"/>
                </a:cubicBezTo>
                <a:cubicBezTo>
                  <a:pt x="11352" y="12268"/>
                  <a:pt x="11906" y="11963"/>
                  <a:pt x="13008" y="11252"/>
                </a:cubicBezTo>
                <a:cubicBezTo>
                  <a:pt x="15333" y="9766"/>
                  <a:pt x="14315" y="8666"/>
                  <a:pt x="14311" y="8671"/>
                </a:cubicBezTo>
                <a:cubicBezTo>
                  <a:pt x="14312" y="8674"/>
                  <a:pt x="14041" y="9266"/>
                  <a:pt x="12854" y="10012"/>
                </a:cubicBezTo>
                <a:cubicBezTo>
                  <a:pt x="11765" y="10697"/>
                  <a:pt x="10887" y="11559"/>
                  <a:pt x="10507" y="11946"/>
                </a:cubicBezTo>
                <a:cubicBezTo>
                  <a:pt x="10246" y="11723"/>
                  <a:pt x="9982" y="11502"/>
                  <a:pt x="9716" y="11283"/>
                </a:cubicBezTo>
                <a:cubicBezTo>
                  <a:pt x="10002" y="11129"/>
                  <a:pt x="10504" y="10818"/>
                  <a:pt x="11484" y="10122"/>
                </a:cubicBezTo>
                <a:cubicBezTo>
                  <a:pt x="13599" y="8630"/>
                  <a:pt x="12636" y="7648"/>
                  <a:pt x="12636" y="7650"/>
                </a:cubicBezTo>
                <a:cubicBezTo>
                  <a:pt x="12636" y="7653"/>
                  <a:pt x="12456" y="8116"/>
                  <a:pt x="11358" y="8823"/>
                </a:cubicBezTo>
                <a:cubicBezTo>
                  <a:pt x="10396" y="9442"/>
                  <a:pt x="9548" y="10417"/>
                  <a:pt x="9189" y="10846"/>
                </a:cubicBezTo>
                <a:cubicBezTo>
                  <a:pt x="8933" y="10637"/>
                  <a:pt x="8680" y="10425"/>
                  <a:pt x="8424" y="10216"/>
                </a:cubicBezTo>
                <a:cubicBezTo>
                  <a:pt x="8687" y="10058"/>
                  <a:pt x="9136" y="9752"/>
                  <a:pt x="9993" y="9087"/>
                </a:cubicBezTo>
                <a:cubicBezTo>
                  <a:pt x="11903" y="7615"/>
                  <a:pt x="11028" y="6724"/>
                  <a:pt x="11031" y="6723"/>
                </a:cubicBezTo>
                <a:cubicBezTo>
                  <a:pt x="11031" y="6726"/>
                  <a:pt x="10838" y="7307"/>
                  <a:pt x="9832" y="7967"/>
                </a:cubicBezTo>
                <a:cubicBezTo>
                  <a:pt x="8824" y="8627"/>
                  <a:pt x="8201" y="9401"/>
                  <a:pt x="7915" y="9798"/>
                </a:cubicBezTo>
                <a:cubicBezTo>
                  <a:pt x="7721" y="9639"/>
                  <a:pt x="7524" y="9481"/>
                  <a:pt x="7333" y="9320"/>
                </a:cubicBezTo>
                <a:cubicBezTo>
                  <a:pt x="7557" y="9167"/>
                  <a:pt x="7939" y="8872"/>
                  <a:pt x="8665" y="8231"/>
                </a:cubicBezTo>
                <a:cubicBezTo>
                  <a:pt x="10279" y="6806"/>
                  <a:pt x="9529" y="5877"/>
                  <a:pt x="9533" y="5877"/>
                </a:cubicBezTo>
                <a:cubicBezTo>
                  <a:pt x="9533" y="5879"/>
                  <a:pt x="9367" y="6324"/>
                  <a:pt x="8541" y="7008"/>
                </a:cubicBezTo>
                <a:cubicBezTo>
                  <a:pt x="7834" y="7595"/>
                  <a:pt x="7223" y="8530"/>
                  <a:pt x="6915" y="8964"/>
                </a:cubicBezTo>
                <a:cubicBezTo>
                  <a:pt x="6711" y="8789"/>
                  <a:pt x="6512" y="8612"/>
                  <a:pt x="6313" y="8433"/>
                </a:cubicBezTo>
                <a:cubicBezTo>
                  <a:pt x="6562" y="8311"/>
                  <a:pt x="6976" y="8051"/>
                  <a:pt x="7607" y="7321"/>
                </a:cubicBezTo>
                <a:cubicBezTo>
                  <a:pt x="8944" y="5775"/>
                  <a:pt x="8252" y="5101"/>
                  <a:pt x="8258" y="5102"/>
                </a:cubicBezTo>
                <a:cubicBezTo>
                  <a:pt x="8257" y="5104"/>
                  <a:pt x="8156" y="5518"/>
                  <a:pt x="7445" y="6211"/>
                </a:cubicBezTo>
                <a:cubicBezTo>
                  <a:pt x="6795" y="6844"/>
                  <a:pt x="6166" y="7763"/>
                  <a:pt x="5936" y="8098"/>
                </a:cubicBezTo>
                <a:cubicBezTo>
                  <a:pt x="5772" y="7946"/>
                  <a:pt x="5610" y="7792"/>
                  <a:pt x="5450" y="7636"/>
                </a:cubicBezTo>
                <a:cubicBezTo>
                  <a:pt x="5673" y="7479"/>
                  <a:pt x="6045" y="7167"/>
                  <a:pt x="6582" y="6506"/>
                </a:cubicBezTo>
                <a:cubicBezTo>
                  <a:pt x="7796" y="5013"/>
                  <a:pt x="7122" y="4348"/>
                  <a:pt x="7127" y="4349"/>
                </a:cubicBezTo>
                <a:cubicBezTo>
                  <a:pt x="7127" y="4351"/>
                  <a:pt x="7005" y="4779"/>
                  <a:pt x="6369" y="5446"/>
                </a:cubicBezTo>
                <a:cubicBezTo>
                  <a:pt x="5780" y="6063"/>
                  <a:pt x="5293" y="6932"/>
                  <a:pt x="5100" y="7284"/>
                </a:cubicBezTo>
                <a:cubicBezTo>
                  <a:pt x="4924" y="7105"/>
                  <a:pt x="4752" y="6922"/>
                  <a:pt x="4584" y="6737"/>
                </a:cubicBezTo>
                <a:cubicBezTo>
                  <a:pt x="4771" y="6584"/>
                  <a:pt x="5280" y="6162"/>
                  <a:pt x="5644" y="5643"/>
                </a:cubicBezTo>
                <a:cubicBezTo>
                  <a:pt x="6676" y="4175"/>
                  <a:pt x="6160" y="3644"/>
                  <a:pt x="6165" y="3647"/>
                </a:cubicBezTo>
                <a:cubicBezTo>
                  <a:pt x="6164" y="3648"/>
                  <a:pt x="6120" y="4110"/>
                  <a:pt x="5509" y="4713"/>
                </a:cubicBezTo>
                <a:cubicBezTo>
                  <a:pt x="4989" y="5238"/>
                  <a:pt x="4495" y="6146"/>
                  <a:pt x="4330" y="6454"/>
                </a:cubicBezTo>
                <a:cubicBezTo>
                  <a:pt x="4181" y="6282"/>
                  <a:pt x="4036" y="6107"/>
                  <a:pt x="3896" y="5930"/>
                </a:cubicBezTo>
                <a:cubicBezTo>
                  <a:pt x="4070" y="5821"/>
                  <a:pt x="4413" y="5558"/>
                  <a:pt x="4909" y="4883"/>
                </a:cubicBezTo>
                <a:cubicBezTo>
                  <a:pt x="5900" y="3533"/>
                  <a:pt x="5425" y="3048"/>
                  <a:pt x="5427" y="3052"/>
                </a:cubicBezTo>
                <a:cubicBezTo>
                  <a:pt x="5427" y="3052"/>
                  <a:pt x="5401" y="3441"/>
                  <a:pt x="4835" y="3973"/>
                </a:cubicBezTo>
                <a:cubicBezTo>
                  <a:pt x="4337" y="4450"/>
                  <a:pt x="3822" y="5379"/>
                  <a:pt x="3679" y="5641"/>
                </a:cubicBezTo>
                <a:cubicBezTo>
                  <a:pt x="3553" y="5473"/>
                  <a:pt x="3430" y="5303"/>
                  <a:pt x="3312" y="5129"/>
                </a:cubicBezTo>
                <a:cubicBezTo>
                  <a:pt x="3475" y="5036"/>
                  <a:pt x="3799" y="4809"/>
                  <a:pt x="4276" y="4226"/>
                </a:cubicBezTo>
                <a:cubicBezTo>
                  <a:pt x="5234" y="3055"/>
                  <a:pt x="4788" y="2499"/>
                  <a:pt x="4790" y="2504"/>
                </a:cubicBezTo>
                <a:cubicBezTo>
                  <a:pt x="4789" y="2504"/>
                  <a:pt x="4764" y="2853"/>
                  <a:pt x="4230" y="3323"/>
                </a:cubicBezTo>
                <a:cubicBezTo>
                  <a:pt x="3766" y="3735"/>
                  <a:pt x="3273" y="4567"/>
                  <a:pt x="3119" y="4834"/>
                </a:cubicBezTo>
                <a:cubicBezTo>
                  <a:pt x="3008" y="4660"/>
                  <a:pt x="2903" y="4481"/>
                  <a:pt x="2801" y="4300"/>
                </a:cubicBezTo>
                <a:cubicBezTo>
                  <a:pt x="2948" y="4249"/>
                  <a:pt x="3205" y="4064"/>
                  <a:pt x="3651" y="3475"/>
                </a:cubicBezTo>
                <a:cubicBezTo>
                  <a:pt x="4477" y="2376"/>
                  <a:pt x="4068" y="1894"/>
                  <a:pt x="4067" y="1899"/>
                </a:cubicBezTo>
                <a:cubicBezTo>
                  <a:pt x="4067" y="1899"/>
                  <a:pt x="4045" y="2249"/>
                  <a:pt x="3558" y="2669"/>
                </a:cubicBezTo>
                <a:cubicBezTo>
                  <a:pt x="3151" y="3020"/>
                  <a:pt x="2753" y="3662"/>
                  <a:pt x="2596" y="3928"/>
                </a:cubicBezTo>
                <a:cubicBezTo>
                  <a:pt x="2507" y="3757"/>
                  <a:pt x="2423" y="3583"/>
                  <a:pt x="2343" y="3406"/>
                </a:cubicBezTo>
                <a:cubicBezTo>
                  <a:pt x="2470" y="3326"/>
                  <a:pt x="2676" y="3142"/>
                  <a:pt x="3021" y="2689"/>
                </a:cubicBezTo>
                <a:cubicBezTo>
                  <a:pt x="3732" y="1758"/>
                  <a:pt x="3289" y="1328"/>
                  <a:pt x="3286" y="1333"/>
                </a:cubicBezTo>
                <a:cubicBezTo>
                  <a:pt x="3285" y="1333"/>
                  <a:pt x="3298" y="1600"/>
                  <a:pt x="2902" y="2010"/>
                </a:cubicBezTo>
                <a:cubicBezTo>
                  <a:pt x="2620" y="2299"/>
                  <a:pt x="2358" y="2735"/>
                  <a:pt x="2188" y="3035"/>
                </a:cubicBezTo>
                <a:cubicBezTo>
                  <a:pt x="2124" y="2876"/>
                  <a:pt x="2059" y="2718"/>
                  <a:pt x="2002" y="2555"/>
                </a:cubicBezTo>
                <a:cubicBezTo>
                  <a:pt x="2098" y="2477"/>
                  <a:pt x="2242" y="2328"/>
                  <a:pt x="2526" y="1904"/>
                </a:cubicBezTo>
                <a:cubicBezTo>
                  <a:pt x="3107" y="1035"/>
                  <a:pt x="2615" y="749"/>
                  <a:pt x="2610" y="754"/>
                </a:cubicBezTo>
                <a:cubicBezTo>
                  <a:pt x="2610" y="753"/>
                  <a:pt x="2670" y="868"/>
                  <a:pt x="2359" y="1230"/>
                </a:cubicBezTo>
                <a:cubicBezTo>
                  <a:pt x="2147" y="1468"/>
                  <a:pt x="1972" y="1819"/>
                  <a:pt x="1853" y="2080"/>
                </a:cubicBezTo>
                <a:cubicBezTo>
                  <a:pt x="1841" y="2038"/>
                  <a:pt x="1828" y="1997"/>
                  <a:pt x="1816" y="1955"/>
                </a:cubicBezTo>
                <a:cubicBezTo>
                  <a:pt x="1760" y="1674"/>
                  <a:pt x="1692" y="1386"/>
                  <a:pt x="1602" y="1090"/>
                </a:cubicBezTo>
                <a:cubicBezTo>
                  <a:pt x="1463" y="632"/>
                  <a:pt x="1317" y="256"/>
                  <a:pt x="1175" y="16"/>
                </a:cubicBezTo>
                <a:cubicBezTo>
                  <a:pt x="1168" y="3"/>
                  <a:pt x="1152" y="-2"/>
                  <a:pt x="1131" y="0"/>
                </a:cubicBezTo>
                <a:close/>
              </a:path>
            </a:pathLst>
          </a:custGeom>
          <a:solidFill>
            <a:srgbClr val="FF9300"/>
          </a:solidFill>
          <a:ln cap="flat" cmpd="sng" w="25400">
            <a:solidFill>
              <a:srgbClr val="FF9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5" name="Google Shape;235;p50"/>
          <p:cNvSpPr/>
          <p:nvPr/>
        </p:nvSpPr>
        <p:spPr>
          <a:xfrm>
            <a:off x="4959350" y="3384550"/>
            <a:ext cx="1371600" cy="1582737"/>
          </a:xfrm>
          <a:custGeom>
            <a:rect b="b" l="l" r="r" t="t"/>
            <a:pathLst>
              <a:path extrusionOk="0" h="21600" w="21600">
                <a:moveTo>
                  <a:pt x="3438" y="0"/>
                </a:moveTo>
                <a:cubicBezTo>
                  <a:pt x="3644" y="831"/>
                  <a:pt x="3755" y="1695"/>
                  <a:pt x="3755" y="2586"/>
                </a:cubicBezTo>
                <a:cubicBezTo>
                  <a:pt x="3755" y="3476"/>
                  <a:pt x="3644" y="4333"/>
                  <a:pt x="3438" y="5170"/>
                </a:cubicBezTo>
                <a:lnTo>
                  <a:pt x="6003" y="5170"/>
                </a:lnTo>
                <a:cubicBezTo>
                  <a:pt x="5797" y="4339"/>
                  <a:pt x="5686" y="3476"/>
                  <a:pt x="5686" y="2586"/>
                </a:cubicBezTo>
                <a:cubicBezTo>
                  <a:pt x="5686" y="1695"/>
                  <a:pt x="5797" y="837"/>
                  <a:pt x="6003" y="0"/>
                </a:cubicBezTo>
                <a:lnTo>
                  <a:pt x="3438" y="0"/>
                </a:lnTo>
                <a:close/>
                <a:moveTo>
                  <a:pt x="9844" y="5"/>
                </a:moveTo>
                <a:cubicBezTo>
                  <a:pt x="9844" y="885"/>
                  <a:pt x="9732" y="1743"/>
                  <a:pt x="9526" y="2569"/>
                </a:cubicBezTo>
                <a:lnTo>
                  <a:pt x="12079" y="2569"/>
                </a:lnTo>
                <a:cubicBezTo>
                  <a:pt x="11874" y="1743"/>
                  <a:pt x="11762" y="885"/>
                  <a:pt x="11762" y="5"/>
                </a:cubicBezTo>
                <a:lnTo>
                  <a:pt x="9844" y="5"/>
                </a:lnTo>
                <a:close/>
                <a:moveTo>
                  <a:pt x="15617" y="5"/>
                </a:moveTo>
                <a:cubicBezTo>
                  <a:pt x="15822" y="836"/>
                  <a:pt x="15934" y="1700"/>
                  <a:pt x="15934" y="2591"/>
                </a:cubicBezTo>
                <a:cubicBezTo>
                  <a:pt x="15934" y="3481"/>
                  <a:pt x="15822" y="4340"/>
                  <a:pt x="15617" y="5177"/>
                </a:cubicBezTo>
                <a:lnTo>
                  <a:pt x="18175" y="5177"/>
                </a:lnTo>
                <a:cubicBezTo>
                  <a:pt x="18101" y="4874"/>
                  <a:pt x="18038" y="4565"/>
                  <a:pt x="17989" y="4252"/>
                </a:cubicBezTo>
                <a:cubicBezTo>
                  <a:pt x="18182" y="3237"/>
                  <a:pt x="18848" y="2477"/>
                  <a:pt x="19197" y="2137"/>
                </a:cubicBezTo>
                <a:cubicBezTo>
                  <a:pt x="19359" y="2153"/>
                  <a:pt x="19752" y="2154"/>
                  <a:pt x="20281" y="1857"/>
                </a:cubicBezTo>
                <a:cubicBezTo>
                  <a:pt x="20841" y="1544"/>
                  <a:pt x="21282" y="1150"/>
                  <a:pt x="21600" y="729"/>
                </a:cubicBezTo>
                <a:cubicBezTo>
                  <a:pt x="21027" y="804"/>
                  <a:pt x="20436" y="998"/>
                  <a:pt x="19876" y="1311"/>
                </a:cubicBezTo>
                <a:cubicBezTo>
                  <a:pt x="19390" y="1586"/>
                  <a:pt x="19214" y="1867"/>
                  <a:pt x="19152" y="2012"/>
                </a:cubicBezTo>
                <a:cubicBezTo>
                  <a:pt x="18536" y="2320"/>
                  <a:pt x="18139" y="2779"/>
                  <a:pt x="17884" y="3190"/>
                </a:cubicBezTo>
                <a:cubicBezTo>
                  <a:pt x="17871" y="2990"/>
                  <a:pt x="17864" y="2790"/>
                  <a:pt x="17864" y="2591"/>
                </a:cubicBezTo>
                <a:cubicBezTo>
                  <a:pt x="17864" y="1706"/>
                  <a:pt x="17976" y="842"/>
                  <a:pt x="18181" y="5"/>
                </a:cubicBezTo>
                <a:lnTo>
                  <a:pt x="15617" y="5"/>
                </a:lnTo>
                <a:close/>
                <a:moveTo>
                  <a:pt x="19378" y="22"/>
                </a:moveTo>
                <a:cubicBezTo>
                  <a:pt x="19098" y="319"/>
                  <a:pt x="18884" y="696"/>
                  <a:pt x="18779" y="1117"/>
                </a:cubicBezTo>
                <a:cubicBezTo>
                  <a:pt x="18648" y="1651"/>
                  <a:pt x="18911" y="1904"/>
                  <a:pt x="18911" y="1904"/>
                </a:cubicBezTo>
                <a:cubicBezTo>
                  <a:pt x="18911" y="1904"/>
                  <a:pt x="19278" y="1764"/>
                  <a:pt x="19409" y="1230"/>
                </a:cubicBezTo>
                <a:cubicBezTo>
                  <a:pt x="19515" y="809"/>
                  <a:pt x="19496" y="389"/>
                  <a:pt x="19378" y="22"/>
                </a:cubicBezTo>
                <a:close/>
                <a:moveTo>
                  <a:pt x="19800" y="2262"/>
                </a:moveTo>
                <a:cubicBezTo>
                  <a:pt x="19460" y="2280"/>
                  <a:pt x="19296" y="2407"/>
                  <a:pt x="19296" y="2407"/>
                </a:cubicBezTo>
                <a:cubicBezTo>
                  <a:pt x="19296" y="2407"/>
                  <a:pt x="19452" y="2720"/>
                  <a:pt x="20069" y="2834"/>
                </a:cubicBezTo>
                <a:cubicBezTo>
                  <a:pt x="20554" y="2925"/>
                  <a:pt x="21040" y="2909"/>
                  <a:pt x="21464" y="2807"/>
                </a:cubicBezTo>
                <a:cubicBezTo>
                  <a:pt x="21121" y="2564"/>
                  <a:pt x="20685" y="2381"/>
                  <a:pt x="20199" y="2289"/>
                </a:cubicBezTo>
                <a:cubicBezTo>
                  <a:pt x="20046" y="2262"/>
                  <a:pt x="19913" y="2256"/>
                  <a:pt x="19800" y="2262"/>
                </a:cubicBezTo>
                <a:close/>
                <a:moveTo>
                  <a:pt x="9526" y="2910"/>
                </a:moveTo>
                <a:cubicBezTo>
                  <a:pt x="9732" y="3735"/>
                  <a:pt x="9844" y="4594"/>
                  <a:pt x="9844" y="5473"/>
                </a:cubicBezTo>
                <a:cubicBezTo>
                  <a:pt x="9844" y="6353"/>
                  <a:pt x="9732" y="7211"/>
                  <a:pt x="9526" y="8037"/>
                </a:cubicBezTo>
                <a:lnTo>
                  <a:pt x="12079" y="8037"/>
                </a:lnTo>
                <a:cubicBezTo>
                  <a:pt x="11874" y="7211"/>
                  <a:pt x="11762" y="6353"/>
                  <a:pt x="11762" y="5473"/>
                </a:cubicBezTo>
                <a:cubicBezTo>
                  <a:pt x="11768" y="4594"/>
                  <a:pt x="11874" y="3735"/>
                  <a:pt x="12079" y="2910"/>
                </a:cubicBezTo>
                <a:lnTo>
                  <a:pt x="9526" y="2910"/>
                </a:lnTo>
                <a:close/>
                <a:moveTo>
                  <a:pt x="3444" y="5473"/>
                </a:moveTo>
                <a:cubicBezTo>
                  <a:pt x="3649" y="6305"/>
                  <a:pt x="3761" y="7167"/>
                  <a:pt x="3761" y="8057"/>
                </a:cubicBezTo>
                <a:cubicBezTo>
                  <a:pt x="3761" y="8948"/>
                  <a:pt x="3649" y="9807"/>
                  <a:pt x="3444" y="10643"/>
                </a:cubicBezTo>
                <a:lnTo>
                  <a:pt x="6009" y="10643"/>
                </a:lnTo>
                <a:cubicBezTo>
                  <a:pt x="5940" y="10362"/>
                  <a:pt x="5879" y="10076"/>
                  <a:pt x="5835" y="9785"/>
                </a:cubicBezTo>
                <a:cubicBezTo>
                  <a:pt x="6003" y="8754"/>
                  <a:pt x="6687" y="7971"/>
                  <a:pt x="7042" y="7626"/>
                </a:cubicBezTo>
                <a:cubicBezTo>
                  <a:pt x="7204" y="7642"/>
                  <a:pt x="7596" y="7642"/>
                  <a:pt x="8126" y="7346"/>
                </a:cubicBezTo>
                <a:cubicBezTo>
                  <a:pt x="8686" y="7033"/>
                  <a:pt x="9129" y="6638"/>
                  <a:pt x="9447" y="6217"/>
                </a:cubicBezTo>
                <a:cubicBezTo>
                  <a:pt x="8874" y="6293"/>
                  <a:pt x="8281" y="6488"/>
                  <a:pt x="7721" y="6801"/>
                </a:cubicBezTo>
                <a:cubicBezTo>
                  <a:pt x="7235" y="7076"/>
                  <a:pt x="7061" y="7357"/>
                  <a:pt x="6999" y="7502"/>
                </a:cubicBezTo>
                <a:cubicBezTo>
                  <a:pt x="6364" y="7821"/>
                  <a:pt x="5966" y="8290"/>
                  <a:pt x="5711" y="8705"/>
                </a:cubicBezTo>
                <a:cubicBezTo>
                  <a:pt x="5698" y="8489"/>
                  <a:pt x="5691" y="8273"/>
                  <a:pt x="5691" y="8057"/>
                </a:cubicBezTo>
                <a:cubicBezTo>
                  <a:pt x="5691" y="7172"/>
                  <a:pt x="5803" y="6310"/>
                  <a:pt x="6009" y="5473"/>
                </a:cubicBezTo>
                <a:lnTo>
                  <a:pt x="3444" y="5473"/>
                </a:lnTo>
                <a:close/>
                <a:moveTo>
                  <a:pt x="15611" y="5478"/>
                </a:moveTo>
                <a:cubicBezTo>
                  <a:pt x="15816" y="6310"/>
                  <a:pt x="15928" y="7174"/>
                  <a:pt x="15928" y="8064"/>
                </a:cubicBezTo>
                <a:cubicBezTo>
                  <a:pt x="15928" y="8955"/>
                  <a:pt x="15816" y="9812"/>
                  <a:pt x="15611" y="10648"/>
                </a:cubicBezTo>
                <a:lnTo>
                  <a:pt x="18175" y="10648"/>
                </a:lnTo>
                <a:cubicBezTo>
                  <a:pt x="17970" y="9817"/>
                  <a:pt x="17858" y="8955"/>
                  <a:pt x="17858" y="8064"/>
                </a:cubicBezTo>
                <a:cubicBezTo>
                  <a:pt x="17858" y="7174"/>
                  <a:pt x="17970" y="6315"/>
                  <a:pt x="18175" y="5478"/>
                </a:cubicBezTo>
                <a:lnTo>
                  <a:pt x="15611" y="5478"/>
                </a:lnTo>
                <a:close/>
                <a:moveTo>
                  <a:pt x="7223" y="5516"/>
                </a:moveTo>
                <a:cubicBezTo>
                  <a:pt x="6943" y="5812"/>
                  <a:pt x="6731" y="6191"/>
                  <a:pt x="6625" y="6612"/>
                </a:cubicBezTo>
                <a:cubicBezTo>
                  <a:pt x="6495" y="7146"/>
                  <a:pt x="6756" y="7400"/>
                  <a:pt x="6756" y="7400"/>
                </a:cubicBezTo>
                <a:cubicBezTo>
                  <a:pt x="6756" y="7400"/>
                  <a:pt x="7123" y="7259"/>
                  <a:pt x="7254" y="6725"/>
                </a:cubicBezTo>
                <a:cubicBezTo>
                  <a:pt x="7360" y="6304"/>
                  <a:pt x="7341" y="5883"/>
                  <a:pt x="7223" y="5516"/>
                </a:cubicBezTo>
                <a:close/>
                <a:moveTo>
                  <a:pt x="7649" y="7752"/>
                </a:moveTo>
                <a:cubicBezTo>
                  <a:pt x="7306" y="7768"/>
                  <a:pt x="7143" y="7895"/>
                  <a:pt x="7143" y="7895"/>
                </a:cubicBezTo>
                <a:cubicBezTo>
                  <a:pt x="7143" y="7895"/>
                  <a:pt x="7297" y="8209"/>
                  <a:pt x="7913" y="8322"/>
                </a:cubicBezTo>
                <a:cubicBezTo>
                  <a:pt x="8405" y="8414"/>
                  <a:pt x="8885" y="8403"/>
                  <a:pt x="9314" y="8300"/>
                </a:cubicBezTo>
                <a:cubicBezTo>
                  <a:pt x="8972" y="8057"/>
                  <a:pt x="8537" y="7874"/>
                  <a:pt x="8052" y="7782"/>
                </a:cubicBezTo>
                <a:cubicBezTo>
                  <a:pt x="7897" y="7754"/>
                  <a:pt x="7763" y="7747"/>
                  <a:pt x="7649" y="7752"/>
                </a:cubicBezTo>
                <a:close/>
                <a:moveTo>
                  <a:pt x="9526" y="8371"/>
                </a:moveTo>
                <a:cubicBezTo>
                  <a:pt x="9732" y="9197"/>
                  <a:pt x="9844" y="10055"/>
                  <a:pt x="9844" y="10935"/>
                </a:cubicBezTo>
                <a:cubicBezTo>
                  <a:pt x="9844" y="11815"/>
                  <a:pt x="9732" y="12673"/>
                  <a:pt x="9526" y="13499"/>
                </a:cubicBezTo>
                <a:lnTo>
                  <a:pt x="12079" y="13499"/>
                </a:lnTo>
                <a:cubicBezTo>
                  <a:pt x="11874" y="12673"/>
                  <a:pt x="11762" y="11815"/>
                  <a:pt x="11762" y="10935"/>
                </a:cubicBezTo>
                <a:cubicBezTo>
                  <a:pt x="11762" y="10055"/>
                  <a:pt x="11874" y="9197"/>
                  <a:pt x="12079" y="8371"/>
                </a:cubicBezTo>
                <a:lnTo>
                  <a:pt x="9526" y="8371"/>
                </a:lnTo>
                <a:close/>
                <a:moveTo>
                  <a:pt x="2216" y="10952"/>
                </a:moveTo>
                <a:cubicBezTo>
                  <a:pt x="2104" y="11324"/>
                  <a:pt x="2085" y="11738"/>
                  <a:pt x="2185" y="12159"/>
                </a:cubicBezTo>
                <a:cubicBezTo>
                  <a:pt x="2328" y="12699"/>
                  <a:pt x="2683" y="12834"/>
                  <a:pt x="2683" y="12834"/>
                </a:cubicBezTo>
                <a:cubicBezTo>
                  <a:pt x="2683" y="12834"/>
                  <a:pt x="2946" y="12586"/>
                  <a:pt x="2816" y="12046"/>
                </a:cubicBezTo>
                <a:cubicBezTo>
                  <a:pt x="2710" y="11625"/>
                  <a:pt x="2496" y="11249"/>
                  <a:pt x="2216" y="10952"/>
                </a:cubicBezTo>
                <a:close/>
                <a:moveTo>
                  <a:pt x="3425" y="10952"/>
                </a:moveTo>
                <a:cubicBezTo>
                  <a:pt x="3630" y="11788"/>
                  <a:pt x="3742" y="12651"/>
                  <a:pt x="3742" y="13536"/>
                </a:cubicBezTo>
                <a:cubicBezTo>
                  <a:pt x="3742" y="13741"/>
                  <a:pt x="3737" y="13942"/>
                  <a:pt x="3724" y="14141"/>
                </a:cubicBezTo>
                <a:cubicBezTo>
                  <a:pt x="3475" y="13726"/>
                  <a:pt x="3077" y="13262"/>
                  <a:pt x="2448" y="12949"/>
                </a:cubicBezTo>
                <a:cubicBezTo>
                  <a:pt x="2386" y="12803"/>
                  <a:pt x="2212" y="12522"/>
                  <a:pt x="1726" y="12247"/>
                </a:cubicBezTo>
                <a:cubicBezTo>
                  <a:pt x="1166" y="11934"/>
                  <a:pt x="573" y="11739"/>
                  <a:pt x="0" y="11664"/>
                </a:cubicBezTo>
                <a:cubicBezTo>
                  <a:pt x="318" y="12085"/>
                  <a:pt x="761" y="12479"/>
                  <a:pt x="1321" y="12792"/>
                </a:cubicBezTo>
                <a:cubicBezTo>
                  <a:pt x="1850" y="13089"/>
                  <a:pt x="2241" y="13088"/>
                  <a:pt x="2403" y="13072"/>
                </a:cubicBezTo>
                <a:cubicBezTo>
                  <a:pt x="2758" y="13417"/>
                  <a:pt x="3437" y="14190"/>
                  <a:pt x="3617" y="15221"/>
                </a:cubicBezTo>
                <a:cubicBezTo>
                  <a:pt x="3574" y="15523"/>
                  <a:pt x="3513" y="15825"/>
                  <a:pt x="3438" y="16122"/>
                </a:cubicBezTo>
                <a:lnTo>
                  <a:pt x="6003" y="16122"/>
                </a:lnTo>
                <a:cubicBezTo>
                  <a:pt x="5797" y="15285"/>
                  <a:pt x="5686" y="14421"/>
                  <a:pt x="5686" y="13536"/>
                </a:cubicBezTo>
                <a:cubicBezTo>
                  <a:pt x="5686" y="12651"/>
                  <a:pt x="5798" y="11788"/>
                  <a:pt x="5991" y="10952"/>
                </a:cubicBezTo>
                <a:lnTo>
                  <a:pt x="3425" y="10952"/>
                </a:lnTo>
                <a:close/>
                <a:moveTo>
                  <a:pt x="15611" y="10952"/>
                </a:moveTo>
                <a:cubicBezTo>
                  <a:pt x="15816" y="11783"/>
                  <a:pt x="15928" y="12645"/>
                  <a:pt x="15928" y="13536"/>
                </a:cubicBezTo>
                <a:cubicBezTo>
                  <a:pt x="15928" y="14426"/>
                  <a:pt x="15816" y="15285"/>
                  <a:pt x="15611" y="16122"/>
                </a:cubicBezTo>
                <a:lnTo>
                  <a:pt x="18175" y="16122"/>
                </a:lnTo>
                <a:cubicBezTo>
                  <a:pt x="17970" y="15290"/>
                  <a:pt x="17858" y="14426"/>
                  <a:pt x="17858" y="13536"/>
                </a:cubicBezTo>
                <a:cubicBezTo>
                  <a:pt x="17858" y="12645"/>
                  <a:pt x="17970" y="11788"/>
                  <a:pt x="18175" y="10952"/>
                </a:cubicBezTo>
                <a:lnTo>
                  <a:pt x="15611" y="10952"/>
                </a:lnTo>
                <a:close/>
                <a:moveTo>
                  <a:pt x="20355" y="13077"/>
                </a:moveTo>
                <a:cubicBezTo>
                  <a:pt x="19913" y="13115"/>
                  <a:pt x="19458" y="13251"/>
                  <a:pt x="19041" y="13489"/>
                </a:cubicBezTo>
                <a:cubicBezTo>
                  <a:pt x="18512" y="13785"/>
                  <a:pt x="18493" y="14125"/>
                  <a:pt x="18493" y="14125"/>
                </a:cubicBezTo>
                <a:cubicBezTo>
                  <a:pt x="18493" y="14125"/>
                  <a:pt x="18855" y="14249"/>
                  <a:pt x="19384" y="13952"/>
                </a:cubicBezTo>
                <a:cubicBezTo>
                  <a:pt x="19801" y="13715"/>
                  <a:pt x="20131" y="13412"/>
                  <a:pt x="20355" y="13077"/>
                </a:cubicBezTo>
                <a:close/>
                <a:moveTo>
                  <a:pt x="1802" y="13200"/>
                </a:moveTo>
                <a:cubicBezTo>
                  <a:pt x="1688" y="13194"/>
                  <a:pt x="1555" y="13201"/>
                  <a:pt x="1401" y="13229"/>
                </a:cubicBezTo>
                <a:cubicBezTo>
                  <a:pt x="915" y="13321"/>
                  <a:pt x="481" y="13504"/>
                  <a:pt x="138" y="13747"/>
                </a:cubicBezTo>
                <a:cubicBezTo>
                  <a:pt x="568" y="13844"/>
                  <a:pt x="1046" y="13860"/>
                  <a:pt x="1531" y="13774"/>
                </a:cubicBezTo>
                <a:cubicBezTo>
                  <a:pt x="2148" y="13660"/>
                  <a:pt x="2304" y="13347"/>
                  <a:pt x="2304" y="13347"/>
                </a:cubicBezTo>
                <a:cubicBezTo>
                  <a:pt x="2304" y="13347"/>
                  <a:pt x="2142" y="13218"/>
                  <a:pt x="1802" y="13200"/>
                </a:cubicBezTo>
                <a:close/>
                <a:moveTo>
                  <a:pt x="9526" y="13833"/>
                </a:moveTo>
                <a:cubicBezTo>
                  <a:pt x="9732" y="14659"/>
                  <a:pt x="9844" y="15517"/>
                  <a:pt x="9844" y="16397"/>
                </a:cubicBezTo>
                <a:cubicBezTo>
                  <a:pt x="9844" y="17276"/>
                  <a:pt x="9732" y="18134"/>
                  <a:pt x="9526" y="18960"/>
                </a:cubicBezTo>
                <a:lnTo>
                  <a:pt x="12079" y="18960"/>
                </a:lnTo>
                <a:cubicBezTo>
                  <a:pt x="11874" y="18134"/>
                  <a:pt x="11762" y="17276"/>
                  <a:pt x="11762" y="16397"/>
                </a:cubicBezTo>
                <a:cubicBezTo>
                  <a:pt x="11762" y="15517"/>
                  <a:pt x="11874" y="14659"/>
                  <a:pt x="12079" y="13833"/>
                </a:cubicBezTo>
                <a:lnTo>
                  <a:pt x="9526" y="13833"/>
                </a:lnTo>
                <a:close/>
                <a:moveTo>
                  <a:pt x="19111" y="14241"/>
                </a:moveTo>
                <a:cubicBezTo>
                  <a:pt x="18660" y="14252"/>
                  <a:pt x="18450" y="14399"/>
                  <a:pt x="18450" y="14399"/>
                </a:cubicBezTo>
                <a:cubicBezTo>
                  <a:pt x="18450" y="14399"/>
                  <a:pt x="18667" y="14773"/>
                  <a:pt x="19489" y="14924"/>
                </a:cubicBezTo>
                <a:cubicBezTo>
                  <a:pt x="20143" y="15043"/>
                  <a:pt x="20778" y="15042"/>
                  <a:pt x="21345" y="14934"/>
                </a:cubicBezTo>
                <a:cubicBezTo>
                  <a:pt x="20878" y="14637"/>
                  <a:pt x="20298" y="14411"/>
                  <a:pt x="19644" y="14286"/>
                </a:cubicBezTo>
                <a:cubicBezTo>
                  <a:pt x="19439" y="14249"/>
                  <a:pt x="19262" y="14237"/>
                  <a:pt x="19111" y="14241"/>
                </a:cubicBezTo>
                <a:close/>
                <a:moveTo>
                  <a:pt x="18343" y="14713"/>
                </a:moveTo>
                <a:cubicBezTo>
                  <a:pt x="18343" y="14713"/>
                  <a:pt x="18201" y="15027"/>
                  <a:pt x="18543" y="15491"/>
                </a:cubicBezTo>
                <a:cubicBezTo>
                  <a:pt x="18817" y="15852"/>
                  <a:pt x="19165" y="16138"/>
                  <a:pt x="19551" y="16332"/>
                </a:cubicBezTo>
                <a:cubicBezTo>
                  <a:pt x="19508" y="15949"/>
                  <a:pt x="19352" y="15556"/>
                  <a:pt x="19078" y="15194"/>
                </a:cubicBezTo>
                <a:cubicBezTo>
                  <a:pt x="18736" y="14730"/>
                  <a:pt x="18343" y="14713"/>
                  <a:pt x="18343" y="14713"/>
                </a:cubicBezTo>
                <a:close/>
                <a:moveTo>
                  <a:pt x="7491" y="15523"/>
                </a:moveTo>
                <a:cubicBezTo>
                  <a:pt x="7709" y="15857"/>
                  <a:pt x="8039" y="16159"/>
                  <a:pt x="8456" y="16397"/>
                </a:cubicBezTo>
                <a:cubicBezTo>
                  <a:pt x="8986" y="16693"/>
                  <a:pt x="9353" y="16570"/>
                  <a:pt x="9353" y="16570"/>
                </a:cubicBezTo>
                <a:cubicBezTo>
                  <a:pt x="9353" y="16570"/>
                  <a:pt x="9334" y="16230"/>
                  <a:pt x="8805" y="15933"/>
                </a:cubicBezTo>
                <a:cubicBezTo>
                  <a:pt x="8387" y="15695"/>
                  <a:pt x="7933" y="15561"/>
                  <a:pt x="7491" y="15523"/>
                </a:cubicBezTo>
                <a:close/>
                <a:moveTo>
                  <a:pt x="3438" y="16430"/>
                </a:moveTo>
                <a:cubicBezTo>
                  <a:pt x="3644" y="17261"/>
                  <a:pt x="3755" y="18124"/>
                  <a:pt x="3755" y="19014"/>
                </a:cubicBezTo>
                <a:cubicBezTo>
                  <a:pt x="3755" y="19899"/>
                  <a:pt x="3644" y="20763"/>
                  <a:pt x="3438" y="21600"/>
                </a:cubicBezTo>
                <a:lnTo>
                  <a:pt x="6003" y="21600"/>
                </a:lnTo>
                <a:cubicBezTo>
                  <a:pt x="5797" y="20769"/>
                  <a:pt x="5686" y="19905"/>
                  <a:pt x="5686" y="19014"/>
                </a:cubicBezTo>
                <a:cubicBezTo>
                  <a:pt x="5686" y="18124"/>
                  <a:pt x="5797" y="17261"/>
                  <a:pt x="6003" y="16430"/>
                </a:cubicBezTo>
                <a:lnTo>
                  <a:pt x="3438" y="16430"/>
                </a:lnTo>
                <a:close/>
                <a:moveTo>
                  <a:pt x="15611" y="16430"/>
                </a:moveTo>
                <a:cubicBezTo>
                  <a:pt x="15816" y="17261"/>
                  <a:pt x="15928" y="18124"/>
                  <a:pt x="15928" y="19014"/>
                </a:cubicBezTo>
                <a:cubicBezTo>
                  <a:pt x="15928" y="19899"/>
                  <a:pt x="15816" y="20763"/>
                  <a:pt x="15611" y="21600"/>
                </a:cubicBezTo>
                <a:lnTo>
                  <a:pt x="18175" y="21600"/>
                </a:lnTo>
                <a:cubicBezTo>
                  <a:pt x="17970" y="20769"/>
                  <a:pt x="17858" y="19905"/>
                  <a:pt x="17858" y="19014"/>
                </a:cubicBezTo>
                <a:cubicBezTo>
                  <a:pt x="17858" y="18124"/>
                  <a:pt x="17970" y="17261"/>
                  <a:pt x="18175" y="16430"/>
                </a:cubicBezTo>
                <a:lnTo>
                  <a:pt x="15611" y="16430"/>
                </a:lnTo>
                <a:close/>
                <a:moveTo>
                  <a:pt x="8735" y="16688"/>
                </a:moveTo>
                <a:cubicBezTo>
                  <a:pt x="8584" y="16686"/>
                  <a:pt x="8407" y="16698"/>
                  <a:pt x="8201" y="16737"/>
                </a:cubicBezTo>
                <a:cubicBezTo>
                  <a:pt x="7548" y="16856"/>
                  <a:pt x="6968" y="17088"/>
                  <a:pt x="6501" y="17385"/>
                </a:cubicBezTo>
                <a:cubicBezTo>
                  <a:pt x="7067" y="17493"/>
                  <a:pt x="7703" y="17494"/>
                  <a:pt x="8357" y="17375"/>
                </a:cubicBezTo>
                <a:cubicBezTo>
                  <a:pt x="9179" y="17218"/>
                  <a:pt x="9396" y="16845"/>
                  <a:pt x="9396" y="16845"/>
                </a:cubicBezTo>
                <a:cubicBezTo>
                  <a:pt x="9396" y="16845"/>
                  <a:pt x="9186" y="16697"/>
                  <a:pt x="8735" y="16688"/>
                </a:cubicBezTo>
                <a:close/>
                <a:moveTo>
                  <a:pt x="9495" y="17152"/>
                </a:moveTo>
                <a:cubicBezTo>
                  <a:pt x="9495" y="17152"/>
                  <a:pt x="9104" y="17174"/>
                  <a:pt x="8762" y="17633"/>
                </a:cubicBezTo>
                <a:cubicBezTo>
                  <a:pt x="8488" y="17994"/>
                  <a:pt x="8331" y="18388"/>
                  <a:pt x="8287" y="18771"/>
                </a:cubicBezTo>
                <a:cubicBezTo>
                  <a:pt x="8673" y="18577"/>
                  <a:pt x="9023" y="18297"/>
                  <a:pt x="9297" y="17930"/>
                </a:cubicBezTo>
                <a:cubicBezTo>
                  <a:pt x="9639" y="17471"/>
                  <a:pt x="9495" y="17152"/>
                  <a:pt x="9495" y="17152"/>
                </a:cubicBezTo>
                <a:close/>
                <a:moveTo>
                  <a:pt x="9532" y="19301"/>
                </a:moveTo>
                <a:cubicBezTo>
                  <a:pt x="9713" y="20046"/>
                  <a:pt x="9819" y="20812"/>
                  <a:pt x="9844" y="21595"/>
                </a:cubicBezTo>
                <a:lnTo>
                  <a:pt x="11774" y="21595"/>
                </a:lnTo>
                <a:cubicBezTo>
                  <a:pt x="11793" y="20812"/>
                  <a:pt x="11898" y="20046"/>
                  <a:pt x="12085" y="19301"/>
                </a:cubicBezTo>
                <a:lnTo>
                  <a:pt x="9532" y="19301"/>
                </a:lnTo>
                <a:close/>
              </a:path>
            </a:pathLst>
          </a:custGeom>
          <a:solidFill>
            <a:srgbClr val="FF9300"/>
          </a:solidFill>
          <a:ln cap="flat" cmpd="sng" w="25400">
            <a:solidFill>
              <a:srgbClr val="FF9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6" name="Google Shape;236;p50"/>
          <p:cNvSpPr/>
          <p:nvPr/>
        </p:nvSpPr>
        <p:spPr>
          <a:xfrm>
            <a:off x="2892425" y="2794000"/>
            <a:ext cx="1270000" cy="1268412"/>
          </a:xfrm>
          <a:custGeom>
            <a:rect b="b" l="l" r="r" t="t"/>
            <a:pathLst>
              <a:path extrusionOk="0" h="21590" w="21040">
                <a:moveTo>
                  <a:pt x="3268" y="2"/>
                </a:moveTo>
                <a:cubicBezTo>
                  <a:pt x="3258" y="6"/>
                  <a:pt x="3250" y="16"/>
                  <a:pt x="3250" y="29"/>
                </a:cubicBezTo>
                <a:cubicBezTo>
                  <a:pt x="3235" y="229"/>
                  <a:pt x="3307" y="959"/>
                  <a:pt x="4633" y="2524"/>
                </a:cubicBezTo>
                <a:cubicBezTo>
                  <a:pt x="4643" y="2540"/>
                  <a:pt x="4627" y="2562"/>
                  <a:pt x="4611" y="2551"/>
                </a:cubicBezTo>
                <a:cubicBezTo>
                  <a:pt x="3633" y="1839"/>
                  <a:pt x="1772" y="376"/>
                  <a:pt x="1446" y="122"/>
                </a:cubicBezTo>
                <a:cubicBezTo>
                  <a:pt x="1425" y="106"/>
                  <a:pt x="1393" y="122"/>
                  <a:pt x="1393" y="149"/>
                </a:cubicBezTo>
                <a:cubicBezTo>
                  <a:pt x="1398" y="392"/>
                  <a:pt x="1587" y="1320"/>
                  <a:pt x="3901" y="2988"/>
                </a:cubicBezTo>
                <a:cubicBezTo>
                  <a:pt x="3917" y="2999"/>
                  <a:pt x="3902" y="3026"/>
                  <a:pt x="3886" y="3015"/>
                </a:cubicBezTo>
                <a:cubicBezTo>
                  <a:pt x="2756" y="2454"/>
                  <a:pt x="715" y="1563"/>
                  <a:pt x="257" y="1364"/>
                </a:cubicBezTo>
                <a:cubicBezTo>
                  <a:pt x="226" y="1353"/>
                  <a:pt x="199" y="1384"/>
                  <a:pt x="215" y="1411"/>
                </a:cubicBezTo>
                <a:cubicBezTo>
                  <a:pt x="393" y="1692"/>
                  <a:pt x="1120" y="2600"/>
                  <a:pt x="3466" y="3636"/>
                </a:cubicBezTo>
                <a:cubicBezTo>
                  <a:pt x="3481" y="3641"/>
                  <a:pt x="3475" y="3674"/>
                  <a:pt x="3454" y="3668"/>
                </a:cubicBezTo>
                <a:cubicBezTo>
                  <a:pt x="1492" y="3301"/>
                  <a:pt x="378" y="3053"/>
                  <a:pt x="78" y="2988"/>
                </a:cubicBezTo>
                <a:cubicBezTo>
                  <a:pt x="47" y="2983"/>
                  <a:pt x="26" y="3015"/>
                  <a:pt x="47" y="3042"/>
                </a:cubicBezTo>
                <a:cubicBezTo>
                  <a:pt x="215" y="3247"/>
                  <a:pt x="877" y="3841"/>
                  <a:pt x="3191" y="4397"/>
                </a:cubicBezTo>
                <a:cubicBezTo>
                  <a:pt x="3212" y="4402"/>
                  <a:pt x="3207" y="4434"/>
                  <a:pt x="3186" y="4429"/>
                </a:cubicBezTo>
                <a:cubicBezTo>
                  <a:pt x="1445" y="4294"/>
                  <a:pt x="462" y="4230"/>
                  <a:pt x="131" y="4208"/>
                </a:cubicBezTo>
                <a:cubicBezTo>
                  <a:pt x="94" y="4208"/>
                  <a:pt x="83" y="4251"/>
                  <a:pt x="109" y="4272"/>
                </a:cubicBezTo>
                <a:cubicBezTo>
                  <a:pt x="393" y="4450"/>
                  <a:pt x="1215" y="4910"/>
                  <a:pt x="2356" y="5148"/>
                </a:cubicBezTo>
                <a:cubicBezTo>
                  <a:pt x="2382" y="5153"/>
                  <a:pt x="2382" y="5191"/>
                  <a:pt x="2356" y="5197"/>
                </a:cubicBezTo>
                <a:cubicBezTo>
                  <a:pt x="1457" y="5445"/>
                  <a:pt x="1256" y="5811"/>
                  <a:pt x="1219" y="5909"/>
                </a:cubicBezTo>
                <a:cubicBezTo>
                  <a:pt x="1214" y="5919"/>
                  <a:pt x="1220" y="5935"/>
                  <a:pt x="1230" y="5946"/>
                </a:cubicBezTo>
                <a:cubicBezTo>
                  <a:pt x="1309" y="6005"/>
                  <a:pt x="1672" y="6243"/>
                  <a:pt x="2177" y="6314"/>
                </a:cubicBezTo>
                <a:cubicBezTo>
                  <a:pt x="2209" y="6319"/>
                  <a:pt x="2224" y="6357"/>
                  <a:pt x="2203" y="6384"/>
                </a:cubicBezTo>
                <a:cubicBezTo>
                  <a:pt x="1883" y="6784"/>
                  <a:pt x="2113" y="7470"/>
                  <a:pt x="2687" y="7626"/>
                </a:cubicBezTo>
                <a:cubicBezTo>
                  <a:pt x="2718" y="7631"/>
                  <a:pt x="2729" y="7668"/>
                  <a:pt x="2708" y="7695"/>
                </a:cubicBezTo>
                <a:cubicBezTo>
                  <a:pt x="2350" y="8149"/>
                  <a:pt x="2640" y="8900"/>
                  <a:pt x="3413" y="8895"/>
                </a:cubicBezTo>
                <a:cubicBezTo>
                  <a:pt x="3434" y="8895"/>
                  <a:pt x="3449" y="8911"/>
                  <a:pt x="3454" y="8927"/>
                </a:cubicBezTo>
                <a:cubicBezTo>
                  <a:pt x="3754" y="10120"/>
                  <a:pt x="5690" y="11308"/>
                  <a:pt x="5832" y="13030"/>
                </a:cubicBezTo>
                <a:cubicBezTo>
                  <a:pt x="5832" y="13057"/>
                  <a:pt x="5816" y="13083"/>
                  <a:pt x="5790" y="13094"/>
                </a:cubicBezTo>
                <a:cubicBezTo>
                  <a:pt x="2871" y="13915"/>
                  <a:pt x="-547" y="13024"/>
                  <a:pt x="121" y="14488"/>
                </a:cubicBezTo>
                <a:cubicBezTo>
                  <a:pt x="121" y="14488"/>
                  <a:pt x="199" y="14675"/>
                  <a:pt x="404" y="14854"/>
                </a:cubicBezTo>
                <a:cubicBezTo>
                  <a:pt x="435" y="14881"/>
                  <a:pt x="431" y="14930"/>
                  <a:pt x="394" y="14951"/>
                </a:cubicBezTo>
                <a:cubicBezTo>
                  <a:pt x="110" y="15086"/>
                  <a:pt x="-6" y="15685"/>
                  <a:pt x="284" y="15933"/>
                </a:cubicBezTo>
                <a:cubicBezTo>
                  <a:pt x="315" y="15960"/>
                  <a:pt x="309" y="16005"/>
                  <a:pt x="272" y="16026"/>
                </a:cubicBezTo>
                <a:cubicBezTo>
                  <a:pt x="-12" y="16210"/>
                  <a:pt x="-95" y="16593"/>
                  <a:pt x="126" y="17057"/>
                </a:cubicBezTo>
                <a:cubicBezTo>
                  <a:pt x="399" y="17629"/>
                  <a:pt x="1014" y="17559"/>
                  <a:pt x="1240" y="17511"/>
                </a:cubicBezTo>
                <a:cubicBezTo>
                  <a:pt x="1288" y="17500"/>
                  <a:pt x="1331" y="17522"/>
                  <a:pt x="1357" y="17565"/>
                </a:cubicBezTo>
                <a:cubicBezTo>
                  <a:pt x="1420" y="17678"/>
                  <a:pt x="1592" y="17893"/>
                  <a:pt x="2060" y="17985"/>
                </a:cubicBezTo>
                <a:cubicBezTo>
                  <a:pt x="2581" y="18087"/>
                  <a:pt x="2845" y="17915"/>
                  <a:pt x="2945" y="17823"/>
                </a:cubicBezTo>
                <a:cubicBezTo>
                  <a:pt x="2971" y="17801"/>
                  <a:pt x="3008" y="17807"/>
                  <a:pt x="3023" y="17840"/>
                </a:cubicBezTo>
                <a:cubicBezTo>
                  <a:pt x="3092" y="17964"/>
                  <a:pt x="3291" y="18217"/>
                  <a:pt x="3870" y="18228"/>
                </a:cubicBezTo>
                <a:cubicBezTo>
                  <a:pt x="4538" y="18239"/>
                  <a:pt x="6311" y="17484"/>
                  <a:pt x="7852" y="15481"/>
                </a:cubicBezTo>
                <a:cubicBezTo>
                  <a:pt x="7873" y="15449"/>
                  <a:pt x="7914" y="15437"/>
                  <a:pt x="7951" y="15447"/>
                </a:cubicBezTo>
                <a:cubicBezTo>
                  <a:pt x="9650" y="16014"/>
                  <a:pt x="9803" y="17445"/>
                  <a:pt x="12490" y="17656"/>
                </a:cubicBezTo>
                <a:cubicBezTo>
                  <a:pt x="12517" y="17656"/>
                  <a:pt x="12533" y="17678"/>
                  <a:pt x="12538" y="17705"/>
                </a:cubicBezTo>
                <a:cubicBezTo>
                  <a:pt x="12638" y="18374"/>
                  <a:pt x="13427" y="18957"/>
                  <a:pt x="14226" y="18795"/>
                </a:cubicBezTo>
                <a:cubicBezTo>
                  <a:pt x="14263" y="18789"/>
                  <a:pt x="14299" y="18828"/>
                  <a:pt x="14284" y="18866"/>
                </a:cubicBezTo>
                <a:cubicBezTo>
                  <a:pt x="14099" y="19449"/>
                  <a:pt x="14321" y="19956"/>
                  <a:pt x="14384" y="20080"/>
                </a:cubicBezTo>
                <a:cubicBezTo>
                  <a:pt x="14394" y="20096"/>
                  <a:pt x="14410" y="20108"/>
                  <a:pt x="14431" y="20102"/>
                </a:cubicBezTo>
                <a:cubicBezTo>
                  <a:pt x="14573" y="20064"/>
                  <a:pt x="15152" y="19869"/>
                  <a:pt x="15620" y="19281"/>
                </a:cubicBezTo>
                <a:cubicBezTo>
                  <a:pt x="15630" y="19264"/>
                  <a:pt x="15651" y="19276"/>
                  <a:pt x="15651" y="19297"/>
                </a:cubicBezTo>
                <a:cubicBezTo>
                  <a:pt x="15409" y="20771"/>
                  <a:pt x="15904" y="21290"/>
                  <a:pt x="16062" y="21420"/>
                </a:cubicBezTo>
                <a:cubicBezTo>
                  <a:pt x="16083" y="21436"/>
                  <a:pt x="16114" y="21425"/>
                  <a:pt x="16124" y="21398"/>
                </a:cubicBezTo>
                <a:cubicBezTo>
                  <a:pt x="16193" y="21182"/>
                  <a:pt x="16477" y="20340"/>
                  <a:pt x="16777" y="19535"/>
                </a:cubicBezTo>
                <a:cubicBezTo>
                  <a:pt x="16782" y="19514"/>
                  <a:pt x="16813" y="19524"/>
                  <a:pt x="16808" y="19540"/>
                </a:cubicBezTo>
                <a:cubicBezTo>
                  <a:pt x="16692" y="21063"/>
                  <a:pt x="17140" y="21485"/>
                  <a:pt x="17293" y="21582"/>
                </a:cubicBezTo>
                <a:cubicBezTo>
                  <a:pt x="17314" y="21598"/>
                  <a:pt x="17345" y="21587"/>
                  <a:pt x="17355" y="21555"/>
                </a:cubicBezTo>
                <a:lnTo>
                  <a:pt x="17871" y="19638"/>
                </a:lnTo>
                <a:cubicBezTo>
                  <a:pt x="17877" y="19622"/>
                  <a:pt x="17903" y="19622"/>
                  <a:pt x="17903" y="19638"/>
                </a:cubicBezTo>
                <a:cubicBezTo>
                  <a:pt x="18076" y="20362"/>
                  <a:pt x="18533" y="20923"/>
                  <a:pt x="18680" y="21096"/>
                </a:cubicBezTo>
                <a:cubicBezTo>
                  <a:pt x="18701" y="21118"/>
                  <a:pt x="18739" y="21111"/>
                  <a:pt x="18749" y="21079"/>
                </a:cubicBezTo>
                <a:cubicBezTo>
                  <a:pt x="18817" y="20863"/>
                  <a:pt x="19013" y="20140"/>
                  <a:pt x="18923" y="19368"/>
                </a:cubicBezTo>
                <a:cubicBezTo>
                  <a:pt x="18923" y="19352"/>
                  <a:pt x="18944" y="19340"/>
                  <a:pt x="18955" y="19357"/>
                </a:cubicBezTo>
                <a:cubicBezTo>
                  <a:pt x="19354" y="19875"/>
                  <a:pt x="19901" y="20173"/>
                  <a:pt x="20069" y="20259"/>
                </a:cubicBezTo>
                <a:cubicBezTo>
                  <a:pt x="20095" y="20270"/>
                  <a:pt x="20126" y="20252"/>
                  <a:pt x="20126" y="20225"/>
                </a:cubicBezTo>
                <a:cubicBezTo>
                  <a:pt x="20142" y="20015"/>
                  <a:pt x="20174" y="19287"/>
                  <a:pt x="19863" y="18726"/>
                </a:cubicBezTo>
                <a:cubicBezTo>
                  <a:pt x="19853" y="18709"/>
                  <a:pt x="19869" y="18693"/>
                  <a:pt x="19885" y="18699"/>
                </a:cubicBezTo>
                <a:cubicBezTo>
                  <a:pt x="20474" y="18931"/>
                  <a:pt x="20853" y="18952"/>
                  <a:pt x="21001" y="18947"/>
                </a:cubicBezTo>
                <a:cubicBezTo>
                  <a:pt x="21032" y="18947"/>
                  <a:pt x="21053" y="18909"/>
                  <a:pt x="21032" y="18882"/>
                </a:cubicBezTo>
                <a:cubicBezTo>
                  <a:pt x="20785" y="18548"/>
                  <a:pt x="19565" y="16878"/>
                  <a:pt x="18692" y="15685"/>
                </a:cubicBezTo>
                <a:cubicBezTo>
                  <a:pt x="18513" y="15442"/>
                  <a:pt x="18270" y="15259"/>
                  <a:pt x="17996" y="15146"/>
                </a:cubicBezTo>
                <a:cubicBezTo>
                  <a:pt x="17244" y="14843"/>
                  <a:pt x="15820" y="13889"/>
                  <a:pt x="14857" y="13214"/>
                </a:cubicBezTo>
                <a:cubicBezTo>
                  <a:pt x="14826" y="13192"/>
                  <a:pt x="14826" y="13148"/>
                  <a:pt x="14857" y="13126"/>
                </a:cubicBezTo>
                <a:cubicBezTo>
                  <a:pt x="16014" y="12197"/>
                  <a:pt x="16792" y="12047"/>
                  <a:pt x="16992" y="12014"/>
                </a:cubicBezTo>
                <a:cubicBezTo>
                  <a:pt x="17024" y="12009"/>
                  <a:pt x="17055" y="12025"/>
                  <a:pt x="17076" y="12046"/>
                </a:cubicBezTo>
                <a:lnTo>
                  <a:pt x="17219" y="12242"/>
                </a:lnTo>
                <a:cubicBezTo>
                  <a:pt x="17229" y="12258"/>
                  <a:pt x="17255" y="12251"/>
                  <a:pt x="17260" y="12235"/>
                </a:cubicBezTo>
                <a:cubicBezTo>
                  <a:pt x="17707" y="11091"/>
                  <a:pt x="16561" y="11216"/>
                  <a:pt x="16361" y="11248"/>
                </a:cubicBezTo>
                <a:cubicBezTo>
                  <a:pt x="16350" y="11248"/>
                  <a:pt x="16340" y="11237"/>
                  <a:pt x="16340" y="11226"/>
                </a:cubicBezTo>
                <a:cubicBezTo>
                  <a:pt x="16371" y="11118"/>
                  <a:pt x="16372" y="10746"/>
                  <a:pt x="14795" y="11005"/>
                </a:cubicBezTo>
                <a:cubicBezTo>
                  <a:pt x="14369" y="11076"/>
                  <a:pt x="13989" y="11086"/>
                  <a:pt x="13647" y="11064"/>
                </a:cubicBezTo>
                <a:cubicBezTo>
                  <a:pt x="13626" y="11064"/>
                  <a:pt x="13617" y="11049"/>
                  <a:pt x="13611" y="11027"/>
                </a:cubicBezTo>
                <a:cubicBezTo>
                  <a:pt x="13585" y="10828"/>
                  <a:pt x="13469" y="10573"/>
                  <a:pt x="13117" y="10357"/>
                </a:cubicBezTo>
                <a:cubicBezTo>
                  <a:pt x="12449" y="9953"/>
                  <a:pt x="10603" y="9655"/>
                  <a:pt x="9514" y="6000"/>
                </a:cubicBezTo>
                <a:cubicBezTo>
                  <a:pt x="9435" y="5730"/>
                  <a:pt x="9288" y="5487"/>
                  <a:pt x="9088" y="5293"/>
                </a:cubicBezTo>
                <a:cubicBezTo>
                  <a:pt x="6474" y="2755"/>
                  <a:pt x="3682" y="331"/>
                  <a:pt x="3303" y="7"/>
                </a:cubicBezTo>
                <a:cubicBezTo>
                  <a:pt x="3292" y="-1"/>
                  <a:pt x="3279" y="-2"/>
                  <a:pt x="3268" y="2"/>
                </a:cubicBezTo>
                <a:close/>
              </a:path>
            </a:pathLst>
          </a:custGeom>
          <a:solidFill>
            <a:srgbClr val="FF9300"/>
          </a:solidFill>
          <a:ln cap="flat" cmpd="sng" w="25400">
            <a:solidFill>
              <a:srgbClr val="FF9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7" name="Google Shape;237;p50"/>
          <p:cNvSpPr/>
          <p:nvPr/>
        </p:nvSpPr>
        <p:spPr>
          <a:xfrm>
            <a:off x="3960812" y="5238750"/>
            <a:ext cx="1508125" cy="847725"/>
          </a:xfrm>
          <a:custGeom>
            <a:rect b="b" l="l" r="r" t="t"/>
            <a:pathLst>
              <a:path extrusionOk="0" h="21332" w="21456">
                <a:moveTo>
                  <a:pt x="7791" y="21"/>
                </a:moveTo>
                <a:cubicBezTo>
                  <a:pt x="7209" y="-36"/>
                  <a:pt x="6651" y="24"/>
                  <a:pt x="6121" y="202"/>
                </a:cubicBezTo>
                <a:cubicBezTo>
                  <a:pt x="4662" y="693"/>
                  <a:pt x="3450" y="2075"/>
                  <a:pt x="2522" y="4307"/>
                </a:cubicBezTo>
                <a:cubicBezTo>
                  <a:pt x="1854" y="5914"/>
                  <a:pt x="1329" y="7987"/>
                  <a:pt x="958" y="10470"/>
                </a:cubicBezTo>
                <a:cubicBezTo>
                  <a:pt x="819" y="11475"/>
                  <a:pt x="663" y="12445"/>
                  <a:pt x="512" y="13386"/>
                </a:cubicBezTo>
                <a:cubicBezTo>
                  <a:pt x="102" y="15956"/>
                  <a:pt x="-121" y="17447"/>
                  <a:pt x="68" y="18164"/>
                </a:cubicBezTo>
                <a:cubicBezTo>
                  <a:pt x="204" y="18681"/>
                  <a:pt x="930" y="21258"/>
                  <a:pt x="1816" y="21258"/>
                </a:cubicBezTo>
                <a:lnTo>
                  <a:pt x="3367" y="21258"/>
                </a:lnTo>
                <a:cubicBezTo>
                  <a:pt x="3475" y="21258"/>
                  <a:pt x="3707" y="21260"/>
                  <a:pt x="3769" y="20926"/>
                </a:cubicBezTo>
                <a:cubicBezTo>
                  <a:pt x="3903" y="20207"/>
                  <a:pt x="2391" y="18925"/>
                  <a:pt x="2490" y="18007"/>
                </a:cubicBezTo>
                <a:cubicBezTo>
                  <a:pt x="2558" y="17383"/>
                  <a:pt x="2946" y="16188"/>
                  <a:pt x="3791" y="15542"/>
                </a:cubicBezTo>
                <a:cubicBezTo>
                  <a:pt x="4167" y="17498"/>
                  <a:pt x="4598" y="19534"/>
                  <a:pt x="4946" y="20617"/>
                </a:cubicBezTo>
                <a:cubicBezTo>
                  <a:pt x="5088" y="21059"/>
                  <a:pt x="5354" y="21332"/>
                  <a:pt x="5642" y="21332"/>
                </a:cubicBezTo>
                <a:lnTo>
                  <a:pt x="7946" y="21332"/>
                </a:lnTo>
                <a:cubicBezTo>
                  <a:pt x="8108" y="21332"/>
                  <a:pt x="8193" y="20991"/>
                  <a:pt x="8084" y="20780"/>
                </a:cubicBezTo>
                <a:cubicBezTo>
                  <a:pt x="7919" y="20460"/>
                  <a:pt x="7743" y="20039"/>
                  <a:pt x="7182" y="19718"/>
                </a:cubicBezTo>
                <a:cubicBezTo>
                  <a:pt x="6980" y="19603"/>
                  <a:pt x="6925" y="19303"/>
                  <a:pt x="6897" y="18930"/>
                </a:cubicBezTo>
                <a:cubicBezTo>
                  <a:pt x="6822" y="17915"/>
                  <a:pt x="6945" y="16788"/>
                  <a:pt x="7360" y="15694"/>
                </a:cubicBezTo>
                <a:cubicBezTo>
                  <a:pt x="8351" y="15768"/>
                  <a:pt x="9338" y="15549"/>
                  <a:pt x="10337" y="14783"/>
                </a:cubicBezTo>
                <a:cubicBezTo>
                  <a:pt x="10163" y="16034"/>
                  <a:pt x="10037" y="17203"/>
                  <a:pt x="10072" y="17764"/>
                </a:cubicBezTo>
                <a:cubicBezTo>
                  <a:pt x="10151" y="19012"/>
                  <a:pt x="10447" y="19744"/>
                  <a:pt x="10748" y="20685"/>
                </a:cubicBezTo>
                <a:cubicBezTo>
                  <a:pt x="10863" y="21047"/>
                  <a:pt x="11041" y="21332"/>
                  <a:pt x="11276" y="21332"/>
                </a:cubicBezTo>
                <a:lnTo>
                  <a:pt x="13254" y="21332"/>
                </a:lnTo>
                <a:cubicBezTo>
                  <a:pt x="13395" y="21332"/>
                  <a:pt x="13474" y="21040"/>
                  <a:pt x="13383" y="20849"/>
                </a:cubicBezTo>
                <a:cubicBezTo>
                  <a:pt x="13204" y="20472"/>
                  <a:pt x="12911" y="19965"/>
                  <a:pt x="12526" y="19668"/>
                </a:cubicBezTo>
                <a:cubicBezTo>
                  <a:pt x="12399" y="19570"/>
                  <a:pt x="12336" y="19327"/>
                  <a:pt x="12363" y="19087"/>
                </a:cubicBezTo>
                <a:cubicBezTo>
                  <a:pt x="12523" y="17712"/>
                  <a:pt x="12876" y="16509"/>
                  <a:pt x="13297" y="15385"/>
                </a:cubicBezTo>
                <a:cubicBezTo>
                  <a:pt x="13913" y="17297"/>
                  <a:pt x="14599" y="19431"/>
                  <a:pt x="14980" y="20617"/>
                </a:cubicBezTo>
                <a:cubicBezTo>
                  <a:pt x="15122" y="21059"/>
                  <a:pt x="15388" y="21332"/>
                  <a:pt x="15676" y="21332"/>
                </a:cubicBezTo>
                <a:lnTo>
                  <a:pt x="17981" y="21332"/>
                </a:lnTo>
                <a:cubicBezTo>
                  <a:pt x="18142" y="21332"/>
                  <a:pt x="18229" y="20991"/>
                  <a:pt x="18118" y="20783"/>
                </a:cubicBezTo>
                <a:cubicBezTo>
                  <a:pt x="17393" y="19418"/>
                  <a:pt x="17223" y="19938"/>
                  <a:pt x="16933" y="18930"/>
                </a:cubicBezTo>
                <a:cubicBezTo>
                  <a:pt x="16562" y="17642"/>
                  <a:pt x="16137" y="14888"/>
                  <a:pt x="16648" y="13054"/>
                </a:cubicBezTo>
                <a:cubicBezTo>
                  <a:pt x="17136" y="13083"/>
                  <a:pt x="17626" y="12774"/>
                  <a:pt x="18108" y="12134"/>
                </a:cubicBezTo>
                <a:cubicBezTo>
                  <a:pt x="18210" y="11999"/>
                  <a:pt x="18506" y="12209"/>
                  <a:pt x="18767" y="12392"/>
                </a:cubicBezTo>
                <a:cubicBezTo>
                  <a:pt x="19287" y="12759"/>
                  <a:pt x="20067" y="13309"/>
                  <a:pt x="20507" y="11888"/>
                </a:cubicBezTo>
                <a:cubicBezTo>
                  <a:pt x="21015" y="11491"/>
                  <a:pt x="21351" y="10910"/>
                  <a:pt x="21435" y="10281"/>
                </a:cubicBezTo>
                <a:cubicBezTo>
                  <a:pt x="21479" y="9954"/>
                  <a:pt x="21476" y="9451"/>
                  <a:pt x="21212" y="8916"/>
                </a:cubicBezTo>
                <a:cubicBezTo>
                  <a:pt x="20825" y="8129"/>
                  <a:pt x="20358" y="6896"/>
                  <a:pt x="20358" y="6546"/>
                </a:cubicBezTo>
                <a:lnTo>
                  <a:pt x="20358" y="6532"/>
                </a:lnTo>
                <a:cubicBezTo>
                  <a:pt x="20359" y="3815"/>
                  <a:pt x="19529" y="1867"/>
                  <a:pt x="18081" y="1190"/>
                </a:cubicBezTo>
                <a:cubicBezTo>
                  <a:pt x="17866" y="1070"/>
                  <a:pt x="17681" y="997"/>
                  <a:pt x="17515" y="953"/>
                </a:cubicBezTo>
                <a:cubicBezTo>
                  <a:pt x="17006" y="260"/>
                  <a:pt x="16386" y="-18"/>
                  <a:pt x="16209" y="1003"/>
                </a:cubicBezTo>
                <a:cubicBezTo>
                  <a:pt x="15871" y="1019"/>
                  <a:pt x="15458" y="951"/>
                  <a:pt x="14811" y="603"/>
                </a:cubicBezTo>
                <a:cubicBezTo>
                  <a:pt x="13195" y="-268"/>
                  <a:pt x="12277" y="104"/>
                  <a:pt x="11467" y="433"/>
                </a:cubicBezTo>
                <a:cubicBezTo>
                  <a:pt x="10862" y="679"/>
                  <a:pt x="10340" y="891"/>
                  <a:pt x="9604" y="546"/>
                </a:cubicBezTo>
                <a:cubicBezTo>
                  <a:pt x="8979" y="253"/>
                  <a:pt x="8373" y="79"/>
                  <a:pt x="7791" y="21"/>
                </a:cubicBezTo>
                <a:close/>
                <a:moveTo>
                  <a:pt x="7363" y="721"/>
                </a:moveTo>
                <a:cubicBezTo>
                  <a:pt x="8120" y="721"/>
                  <a:pt x="8852" y="943"/>
                  <a:pt x="9500" y="1246"/>
                </a:cubicBezTo>
                <a:cubicBezTo>
                  <a:pt x="9752" y="1364"/>
                  <a:pt x="9981" y="1422"/>
                  <a:pt x="10196" y="1442"/>
                </a:cubicBezTo>
                <a:cubicBezTo>
                  <a:pt x="9858" y="2821"/>
                  <a:pt x="8674" y="8440"/>
                  <a:pt x="10255" y="14050"/>
                </a:cubicBezTo>
                <a:cubicBezTo>
                  <a:pt x="8030" y="15816"/>
                  <a:pt x="6125" y="14564"/>
                  <a:pt x="6103" y="14549"/>
                </a:cubicBezTo>
                <a:lnTo>
                  <a:pt x="6086" y="14537"/>
                </a:lnTo>
                <a:cubicBezTo>
                  <a:pt x="5468" y="14223"/>
                  <a:pt x="4838" y="14212"/>
                  <a:pt x="4245" y="14486"/>
                </a:cubicBezTo>
                <a:cubicBezTo>
                  <a:pt x="4447" y="12965"/>
                  <a:pt x="4031" y="11346"/>
                  <a:pt x="3201" y="10645"/>
                </a:cubicBezTo>
                <a:cubicBezTo>
                  <a:pt x="2570" y="10113"/>
                  <a:pt x="1859" y="10245"/>
                  <a:pt x="1315" y="10880"/>
                </a:cubicBezTo>
                <a:cubicBezTo>
                  <a:pt x="1679" y="8401"/>
                  <a:pt x="2259" y="6157"/>
                  <a:pt x="2851" y="4734"/>
                </a:cubicBezTo>
                <a:cubicBezTo>
                  <a:pt x="4130" y="1657"/>
                  <a:pt x="5802" y="721"/>
                  <a:pt x="7363" y="721"/>
                </a:cubicBezTo>
                <a:close/>
                <a:moveTo>
                  <a:pt x="13103" y="789"/>
                </a:moveTo>
                <a:cubicBezTo>
                  <a:pt x="13544" y="812"/>
                  <a:pt x="14057" y="952"/>
                  <a:pt x="14692" y="1294"/>
                </a:cubicBezTo>
                <a:cubicBezTo>
                  <a:pt x="15355" y="1651"/>
                  <a:pt x="15803" y="1733"/>
                  <a:pt x="16160" y="1727"/>
                </a:cubicBezTo>
                <a:cubicBezTo>
                  <a:pt x="16162" y="1972"/>
                  <a:pt x="16176" y="2255"/>
                  <a:pt x="16207" y="2578"/>
                </a:cubicBezTo>
                <a:cubicBezTo>
                  <a:pt x="16278" y="3311"/>
                  <a:pt x="16852" y="5026"/>
                  <a:pt x="17302" y="4435"/>
                </a:cubicBezTo>
                <a:cubicBezTo>
                  <a:pt x="17644" y="3985"/>
                  <a:pt x="17124" y="3444"/>
                  <a:pt x="17404" y="2946"/>
                </a:cubicBezTo>
                <a:cubicBezTo>
                  <a:pt x="17684" y="2447"/>
                  <a:pt x="17891" y="3206"/>
                  <a:pt x="18116" y="2880"/>
                </a:cubicBezTo>
                <a:cubicBezTo>
                  <a:pt x="18256" y="2679"/>
                  <a:pt x="18133" y="2225"/>
                  <a:pt x="18021" y="1911"/>
                </a:cubicBezTo>
                <a:cubicBezTo>
                  <a:pt x="19697" y="2736"/>
                  <a:pt x="19949" y="5152"/>
                  <a:pt x="19948" y="6529"/>
                </a:cubicBezTo>
                <a:lnTo>
                  <a:pt x="19948" y="6546"/>
                </a:lnTo>
                <a:cubicBezTo>
                  <a:pt x="19948" y="7264"/>
                  <a:pt x="20669" y="8904"/>
                  <a:pt x="20936" y="9486"/>
                </a:cubicBezTo>
                <a:cubicBezTo>
                  <a:pt x="20738" y="9380"/>
                  <a:pt x="20460" y="9299"/>
                  <a:pt x="20336" y="9260"/>
                </a:cubicBezTo>
                <a:cubicBezTo>
                  <a:pt x="20131" y="9196"/>
                  <a:pt x="20048" y="9556"/>
                  <a:pt x="20192" y="9744"/>
                </a:cubicBezTo>
                <a:cubicBezTo>
                  <a:pt x="20307" y="9896"/>
                  <a:pt x="20702" y="10347"/>
                  <a:pt x="20748" y="10806"/>
                </a:cubicBezTo>
                <a:cubicBezTo>
                  <a:pt x="20610" y="11005"/>
                  <a:pt x="20428" y="11194"/>
                  <a:pt x="20205" y="11348"/>
                </a:cubicBezTo>
                <a:cubicBezTo>
                  <a:pt x="19915" y="12439"/>
                  <a:pt x="19552" y="12169"/>
                  <a:pt x="18918" y="11722"/>
                </a:cubicBezTo>
                <a:cubicBezTo>
                  <a:pt x="18522" y="11444"/>
                  <a:pt x="18148" y="11181"/>
                  <a:pt x="17863" y="11559"/>
                </a:cubicBezTo>
                <a:cubicBezTo>
                  <a:pt x="17387" y="12192"/>
                  <a:pt x="16911" y="12439"/>
                  <a:pt x="16450" y="12295"/>
                </a:cubicBezTo>
                <a:cubicBezTo>
                  <a:pt x="15818" y="12096"/>
                  <a:pt x="15358" y="11210"/>
                  <a:pt x="15173" y="10797"/>
                </a:cubicBezTo>
                <a:cubicBezTo>
                  <a:pt x="15204" y="9627"/>
                  <a:pt x="15130" y="5685"/>
                  <a:pt x="12821" y="4257"/>
                </a:cubicBezTo>
                <a:cubicBezTo>
                  <a:pt x="12773" y="2754"/>
                  <a:pt x="12539" y="1710"/>
                  <a:pt x="11946" y="985"/>
                </a:cubicBezTo>
                <a:cubicBezTo>
                  <a:pt x="12291" y="860"/>
                  <a:pt x="12661" y="767"/>
                  <a:pt x="13103" y="789"/>
                </a:cubicBezTo>
                <a:close/>
                <a:moveTo>
                  <a:pt x="19005" y="5769"/>
                </a:moveTo>
                <a:cubicBezTo>
                  <a:pt x="18417" y="5784"/>
                  <a:pt x="18693" y="7492"/>
                  <a:pt x="18086" y="8038"/>
                </a:cubicBezTo>
                <a:cubicBezTo>
                  <a:pt x="17773" y="8320"/>
                  <a:pt x="17852" y="9282"/>
                  <a:pt x="18457" y="9002"/>
                </a:cubicBezTo>
                <a:cubicBezTo>
                  <a:pt x="19254" y="8633"/>
                  <a:pt x="20077" y="6338"/>
                  <a:pt x="19315" y="5876"/>
                </a:cubicBezTo>
                <a:cubicBezTo>
                  <a:pt x="19191" y="5801"/>
                  <a:pt x="19089" y="5767"/>
                  <a:pt x="19005" y="5769"/>
                </a:cubicBezTo>
                <a:close/>
              </a:path>
            </a:pathLst>
          </a:custGeom>
          <a:solidFill>
            <a:srgbClr val="FF9300"/>
          </a:solidFill>
          <a:ln cap="flat" cmpd="sng" w="25400">
            <a:solidFill>
              <a:srgbClr val="FF9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8" name="Google Shape;238;p50"/>
          <p:cNvSpPr/>
          <p:nvPr/>
        </p:nvSpPr>
        <p:spPr>
          <a:xfrm>
            <a:off x="8515350" y="3341687"/>
            <a:ext cx="1755775" cy="915987"/>
          </a:xfrm>
          <a:custGeom>
            <a:rect b="b" l="l" r="r" t="t"/>
            <a:pathLst>
              <a:path extrusionOk="0" h="21600" w="21600">
                <a:moveTo>
                  <a:pt x="9098" y="0"/>
                </a:moveTo>
                <a:lnTo>
                  <a:pt x="6451" y="1563"/>
                </a:lnTo>
                <a:lnTo>
                  <a:pt x="5935" y="2112"/>
                </a:lnTo>
                <a:lnTo>
                  <a:pt x="3909" y="8955"/>
                </a:lnTo>
                <a:lnTo>
                  <a:pt x="3243" y="9250"/>
                </a:lnTo>
                <a:lnTo>
                  <a:pt x="1350" y="13060"/>
                </a:lnTo>
                <a:lnTo>
                  <a:pt x="0" y="20325"/>
                </a:lnTo>
                <a:lnTo>
                  <a:pt x="361" y="21600"/>
                </a:lnTo>
                <a:lnTo>
                  <a:pt x="21269" y="21600"/>
                </a:lnTo>
                <a:lnTo>
                  <a:pt x="21600" y="20697"/>
                </a:lnTo>
                <a:lnTo>
                  <a:pt x="20307" y="13685"/>
                </a:lnTo>
                <a:lnTo>
                  <a:pt x="18718" y="10560"/>
                </a:lnTo>
                <a:lnTo>
                  <a:pt x="18012" y="10330"/>
                </a:lnTo>
                <a:lnTo>
                  <a:pt x="16953" y="11455"/>
                </a:lnTo>
                <a:lnTo>
                  <a:pt x="16423" y="11175"/>
                </a:lnTo>
                <a:lnTo>
                  <a:pt x="15567" y="8506"/>
                </a:lnTo>
                <a:lnTo>
                  <a:pt x="13834" y="6325"/>
                </a:lnTo>
                <a:lnTo>
                  <a:pt x="13216" y="4805"/>
                </a:lnTo>
                <a:lnTo>
                  <a:pt x="12157" y="4467"/>
                </a:lnTo>
                <a:lnTo>
                  <a:pt x="9748" y="507"/>
                </a:lnTo>
                <a:lnTo>
                  <a:pt x="9098" y="0"/>
                </a:lnTo>
                <a:close/>
              </a:path>
            </a:pathLst>
          </a:custGeom>
          <a:solidFill>
            <a:srgbClr val="531B93"/>
          </a:solidFill>
          <a:ln cap="flat" cmpd="sng" w="25400">
            <a:solidFill>
              <a:srgbClr val="531B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9" name="Google Shape;239;p50"/>
          <p:cNvSpPr/>
          <p:nvPr/>
        </p:nvSpPr>
        <p:spPr>
          <a:xfrm>
            <a:off x="7524750" y="4937125"/>
            <a:ext cx="989012" cy="379412"/>
          </a:xfrm>
          <a:custGeom>
            <a:rect b="b" l="l" r="r" t="t"/>
            <a:pathLst>
              <a:path extrusionOk="0" h="21038" w="21472">
                <a:moveTo>
                  <a:pt x="11235" y="8"/>
                </a:moveTo>
                <a:cubicBezTo>
                  <a:pt x="11182" y="31"/>
                  <a:pt x="11132" y="99"/>
                  <a:pt x="11094" y="209"/>
                </a:cubicBezTo>
                <a:cubicBezTo>
                  <a:pt x="10679" y="1433"/>
                  <a:pt x="9369" y="5276"/>
                  <a:pt x="9198" y="5616"/>
                </a:cubicBezTo>
                <a:cubicBezTo>
                  <a:pt x="9095" y="5819"/>
                  <a:pt x="9509" y="6327"/>
                  <a:pt x="9944" y="6778"/>
                </a:cubicBezTo>
                <a:cubicBezTo>
                  <a:pt x="6449" y="8307"/>
                  <a:pt x="4876" y="10664"/>
                  <a:pt x="3123" y="8573"/>
                </a:cubicBezTo>
                <a:cubicBezTo>
                  <a:pt x="1881" y="7091"/>
                  <a:pt x="1092" y="5440"/>
                  <a:pt x="203" y="5778"/>
                </a:cubicBezTo>
                <a:cubicBezTo>
                  <a:pt x="240" y="8738"/>
                  <a:pt x="834" y="11471"/>
                  <a:pt x="834" y="11471"/>
                </a:cubicBezTo>
                <a:cubicBezTo>
                  <a:pt x="834" y="11471"/>
                  <a:pt x="95" y="14810"/>
                  <a:pt x="0" y="16937"/>
                </a:cubicBezTo>
                <a:cubicBezTo>
                  <a:pt x="1837" y="17082"/>
                  <a:pt x="3541" y="13698"/>
                  <a:pt x="4601" y="13988"/>
                </a:cubicBezTo>
                <a:cubicBezTo>
                  <a:pt x="4813" y="14046"/>
                  <a:pt x="5152" y="14222"/>
                  <a:pt x="5586" y="14467"/>
                </a:cubicBezTo>
                <a:cubicBezTo>
                  <a:pt x="5315" y="14882"/>
                  <a:pt x="5094" y="15004"/>
                  <a:pt x="4976" y="15039"/>
                </a:cubicBezTo>
                <a:cubicBezTo>
                  <a:pt x="4923" y="15055"/>
                  <a:pt x="4879" y="15162"/>
                  <a:pt x="4876" y="15300"/>
                </a:cubicBezTo>
                <a:cubicBezTo>
                  <a:pt x="4846" y="16608"/>
                  <a:pt x="5056" y="18308"/>
                  <a:pt x="5160" y="19061"/>
                </a:cubicBezTo>
                <a:cubicBezTo>
                  <a:pt x="5195" y="19313"/>
                  <a:pt x="5293" y="19466"/>
                  <a:pt x="5396" y="19433"/>
                </a:cubicBezTo>
                <a:cubicBezTo>
                  <a:pt x="5637" y="19355"/>
                  <a:pt x="6464" y="18449"/>
                  <a:pt x="7100" y="17514"/>
                </a:cubicBezTo>
                <a:cubicBezTo>
                  <a:pt x="7943" y="16277"/>
                  <a:pt x="8861" y="16266"/>
                  <a:pt x="8861" y="16266"/>
                </a:cubicBezTo>
                <a:cubicBezTo>
                  <a:pt x="9327" y="16491"/>
                  <a:pt x="9806" y="16702"/>
                  <a:pt x="10291" y="16886"/>
                </a:cubicBezTo>
                <a:cubicBezTo>
                  <a:pt x="10140" y="18742"/>
                  <a:pt x="9464" y="21586"/>
                  <a:pt x="10262" y="20946"/>
                </a:cubicBezTo>
                <a:cubicBezTo>
                  <a:pt x="11145" y="20238"/>
                  <a:pt x="12134" y="18328"/>
                  <a:pt x="12550" y="17475"/>
                </a:cubicBezTo>
                <a:cubicBezTo>
                  <a:pt x="12769" y="17501"/>
                  <a:pt x="12984" y="17514"/>
                  <a:pt x="13196" y="17514"/>
                </a:cubicBezTo>
                <a:cubicBezTo>
                  <a:pt x="14021" y="17514"/>
                  <a:pt x="14952" y="17271"/>
                  <a:pt x="15883" y="16886"/>
                </a:cubicBezTo>
                <a:cubicBezTo>
                  <a:pt x="15916" y="17534"/>
                  <a:pt x="15950" y="18451"/>
                  <a:pt x="15941" y="19377"/>
                </a:cubicBezTo>
                <a:cubicBezTo>
                  <a:pt x="15937" y="19845"/>
                  <a:pt x="16148" y="20115"/>
                  <a:pt x="16293" y="19830"/>
                </a:cubicBezTo>
                <a:cubicBezTo>
                  <a:pt x="16847" y="18744"/>
                  <a:pt x="17302" y="16924"/>
                  <a:pt x="17495" y="16086"/>
                </a:cubicBezTo>
                <a:cubicBezTo>
                  <a:pt x="19657" y="14841"/>
                  <a:pt x="21472" y="13116"/>
                  <a:pt x="21472" y="12343"/>
                </a:cubicBezTo>
                <a:cubicBezTo>
                  <a:pt x="21472" y="12028"/>
                  <a:pt x="20941" y="12244"/>
                  <a:pt x="20941" y="12244"/>
                </a:cubicBezTo>
                <a:cubicBezTo>
                  <a:pt x="20941" y="12244"/>
                  <a:pt x="21600" y="11445"/>
                  <a:pt x="21433" y="10843"/>
                </a:cubicBezTo>
                <a:cubicBezTo>
                  <a:pt x="21121" y="9712"/>
                  <a:pt x="18460" y="5605"/>
                  <a:pt x="13846" y="5787"/>
                </a:cubicBezTo>
                <a:cubicBezTo>
                  <a:pt x="13671" y="5358"/>
                  <a:pt x="13372" y="4650"/>
                  <a:pt x="13079" y="3855"/>
                </a:cubicBezTo>
                <a:cubicBezTo>
                  <a:pt x="12562" y="2448"/>
                  <a:pt x="11708" y="539"/>
                  <a:pt x="11394" y="81"/>
                </a:cubicBezTo>
                <a:cubicBezTo>
                  <a:pt x="11344" y="9"/>
                  <a:pt x="11288" y="-14"/>
                  <a:pt x="11235" y="8"/>
                </a:cubicBezTo>
                <a:close/>
              </a:path>
            </a:pathLst>
          </a:custGeom>
          <a:solidFill>
            <a:srgbClr val="FF9300"/>
          </a:solidFill>
          <a:ln cap="flat" cmpd="sng" w="25400">
            <a:solidFill>
              <a:srgbClr val="FF9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0" name="Google Shape;240;p50"/>
          <p:cNvSpPr/>
          <p:nvPr/>
        </p:nvSpPr>
        <p:spPr>
          <a:xfrm>
            <a:off x="7323137" y="5473700"/>
            <a:ext cx="987425" cy="377825"/>
          </a:xfrm>
          <a:custGeom>
            <a:rect b="b" l="l" r="r" t="t"/>
            <a:pathLst>
              <a:path extrusionOk="0" h="21038" w="21472">
                <a:moveTo>
                  <a:pt x="11235" y="8"/>
                </a:moveTo>
                <a:cubicBezTo>
                  <a:pt x="11182" y="31"/>
                  <a:pt x="11132" y="99"/>
                  <a:pt x="11094" y="209"/>
                </a:cubicBezTo>
                <a:cubicBezTo>
                  <a:pt x="10679" y="1433"/>
                  <a:pt x="9369" y="5276"/>
                  <a:pt x="9198" y="5616"/>
                </a:cubicBezTo>
                <a:cubicBezTo>
                  <a:pt x="9095" y="5819"/>
                  <a:pt x="9509" y="6327"/>
                  <a:pt x="9944" y="6778"/>
                </a:cubicBezTo>
                <a:cubicBezTo>
                  <a:pt x="6449" y="8307"/>
                  <a:pt x="4876" y="10664"/>
                  <a:pt x="3123" y="8573"/>
                </a:cubicBezTo>
                <a:cubicBezTo>
                  <a:pt x="1881" y="7091"/>
                  <a:pt x="1092" y="5440"/>
                  <a:pt x="203" y="5778"/>
                </a:cubicBezTo>
                <a:cubicBezTo>
                  <a:pt x="240" y="8738"/>
                  <a:pt x="834" y="11471"/>
                  <a:pt x="834" y="11471"/>
                </a:cubicBezTo>
                <a:cubicBezTo>
                  <a:pt x="834" y="11471"/>
                  <a:pt x="95" y="14810"/>
                  <a:pt x="0" y="16937"/>
                </a:cubicBezTo>
                <a:cubicBezTo>
                  <a:pt x="1837" y="17082"/>
                  <a:pt x="3541" y="13698"/>
                  <a:pt x="4601" y="13988"/>
                </a:cubicBezTo>
                <a:cubicBezTo>
                  <a:pt x="4813" y="14046"/>
                  <a:pt x="5152" y="14222"/>
                  <a:pt x="5586" y="14467"/>
                </a:cubicBezTo>
                <a:cubicBezTo>
                  <a:pt x="5315" y="14882"/>
                  <a:pt x="5094" y="15004"/>
                  <a:pt x="4976" y="15039"/>
                </a:cubicBezTo>
                <a:cubicBezTo>
                  <a:pt x="4923" y="15055"/>
                  <a:pt x="4879" y="15162"/>
                  <a:pt x="4876" y="15300"/>
                </a:cubicBezTo>
                <a:cubicBezTo>
                  <a:pt x="4846" y="16608"/>
                  <a:pt x="5056" y="18308"/>
                  <a:pt x="5160" y="19061"/>
                </a:cubicBezTo>
                <a:cubicBezTo>
                  <a:pt x="5195" y="19313"/>
                  <a:pt x="5293" y="19466"/>
                  <a:pt x="5396" y="19433"/>
                </a:cubicBezTo>
                <a:cubicBezTo>
                  <a:pt x="5637" y="19355"/>
                  <a:pt x="6464" y="18449"/>
                  <a:pt x="7100" y="17514"/>
                </a:cubicBezTo>
                <a:cubicBezTo>
                  <a:pt x="7943" y="16277"/>
                  <a:pt x="8861" y="16266"/>
                  <a:pt x="8861" y="16266"/>
                </a:cubicBezTo>
                <a:cubicBezTo>
                  <a:pt x="9327" y="16491"/>
                  <a:pt x="9806" y="16702"/>
                  <a:pt x="10291" y="16886"/>
                </a:cubicBezTo>
                <a:cubicBezTo>
                  <a:pt x="10140" y="18742"/>
                  <a:pt x="9464" y="21586"/>
                  <a:pt x="10262" y="20946"/>
                </a:cubicBezTo>
                <a:cubicBezTo>
                  <a:pt x="11145" y="20238"/>
                  <a:pt x="12134" y="18328"/>
                  <a:pt x="12550" y="17475"/>
                </a:cubicBezTo>
                <a:cubicBezTo>
                  <a:pt x="12769" y="17501"/>
                  <a:pt x="12984" y="17514"/>
                  <a:pt x="13196" y="17514"/>
                </a:cubicBezTo>
                <a:cubicBezTo>
                  <a:pt x="14021" y="17514"/>
                  <a:pt x="14952" y="17271"/>
                  <a:pt x="15883" y="16886"/>
                </a:cubicBezTo>
                <a:cubicBezTo>
                  <a:pt x="15916" y="17534"/>
                  <a:pt x="15950" y="18451"/>
                  <a:pt x="15941" y="19377"/>
                </a:cubicBezTo>
                <a:cubicBezTo>
                  <a:pt x="15937" y="19845"/>
                  <a:pt x="16148" y="20115"/>
                  <a:pt x="16293" y="19830"/>
                </a:cubicBezTo>
                <a:cubicBezTo>
                  <a:pt x="16847" y="18744"/>
                  <a:pt x="17302" y="16924"/>
                  <a:pt x="17495" y="16086"/>
                </a:cubicBezTo>
                <a:cubicBezTo>
                  <a:pt x="19657" y="14841"/>
                  <a:pt x="21472" y="13116"/>
                  <a:pt x="21472" y="12343"/>
                </a:cubicBezTo>
                <a:cubicBezTo>
                  <a:pt x="21472" y="12028"/>
                  <a:pt x="20941" y="12244"/>
                  <a:pt x="20941" y="12244"/>
                </a:cubicBezTo>
                <a:cubicBezTo>
                  <a:pt x="20941" y="12244"/>
                  <a:pt x="21600" y="11445"/>
                  <a:pt x="21433" y="10843"/>
                </a:cubicBezTo>
                <a:cubicBezTo>
                  <a:pt x="21121" y="9712"/>
                  <a:pt x="18460" y="5605"/>
                  <a:pt x="13846" y="5787"/>
                </a:cubicBezTo>
                <a:cubicBezTo>
                  <a:pt x="13671" y="5358"/>
                  <a:pt x="13372" y="4650"/>
                  <a:pt x="13079" y="3855"/>
                </a:cubicBezTo>
                <a:cubicBezTo>
                  <a:pt x="12562" y="2448"/>
                  <a:pt x="11708" y="539"/>
                  <a:pt x="11394" y="81"/>
                </a:cubicBezTo>
                <a:cubicBezTo>
                  <a:pt x="11344" y="9"/>
                  <a:pt x="11288" y="-14"/>
                  <a:pt x="11235" y="8"/>
                </a:cubicBezTo>
                <a:close/>
              </a:path>
            </a:pathLst>
          </a:custGeom>
          <a:solidFill>
            <a:srgbClr val="FF9300"/>
          </a:solidFill>
          <a:ln cap="flat" cmpd="sng" w="25400">
            <a:solidFill>
              <a:srgbClr val="FF9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1" name="Google Shape;241;p50"/>
          <p:cNvSpPr/>
          <p:nvPr/>
        </p:nvSpPr>
        <p:spPr>
          <a:xfrm>
            <a:off x="1085850" y="3862387"/>
            <a:ext cx="288925" cy="627062"/>
          </a:xfrm>
          <a:custGeom>
            <a:rect b="b" l="l" r="r" t="t"/>
            <a:pathLst>
              <a:path extrusionOk="0" h="21600" w="21546">
                <a:moveTo>
                  <a:pt x="8276" y="0"/>
                </a:moveTo>
                <a:cubicBezTo>
                  <a:pt x="8218" y="0"/>
                  <a:pt x="8160" y="11"/>
                  <a:pt x="8101" y="27"/>
                </a:cubicBezTo>
                <a:cubicBezTo>
                  <a:pt x="8055" y="43"/>
                  <a:pt x="8018" y="69"/>
                  <a:pt x="8007" y="91"/>
                </a:cubicBezTo>
                <a:cubicBezTo>
                  <a:pt x="8007" y="112"/>
                  <a:pt x="8019" y="134"/>
                  <a:pt x="8054" y="150"/>
                </a:cubicBezTo>
                <a:cubicBezTo>
                  <a:pt x="8287" y="274"/>
                  <a:pt x="8427" y="398"/>
                  <a:pt x="8462" y="522"/>
                </a:cubicBezTo>
                <a:cubicBezTo>
                  <a:pt x="8485" y="581"/>
                  <a:pt x="8486" y="646"/>
                  <a:pt x="8451" y="711"/>
                </a:cubicBezTo>
                <a:cubicBezTo>
                  <a:pt x="8440" y="754"/>
                  <a:pt x="8405" y="802"/>
                  <a:pt x="8382" y="845"/>
                </a:cubicBezTo>
                <a:cubicBezTo>
                  <a:pt x="8370" y="867"/>
                  <a:pt x="8357" y="894"/>
                  <a:pt x="8346" y="921"/>
                </a:cubicBezTo>
                <a:cubicBezTo>
                  <a:pt x="8311" y="996"/>
                  <a:pt x="8265" y="1083"/>
                  <a:pt x="8265" y="1180"/>
                </a:cubicBezTo>
                <a:cubicBezTo>
                  <a:pt x="8265" y="1272"/>
                  <a:pt x="8301" y="1373"/>
                  <a:pt x="8371" y="1470"/>
                </a:cubicBezTo>
                <a:cubicBezTo>
                  <a:pt x="8383" y="1486"/>
                  <a:pt x="8392" y="1503"/>
                  <a:pt x="8404" y="1514"/>
                </a:cubicBezTo>
                <a:cubicBezTo>
                  <a:pt x="8474" y="1605"/>
                  <a:pt x="8380" y="1708"/>
                  <a:pt x="8182" y="1751"/>
                </a:cubicBezTo>
                <a:cubicBezTo>
                  <a:pt x="8077" y="1773"/>
                  <a:pt x="7973" y="1800"/>
                  <a:pt x="7868" y="1827"/>
                </a:cubicBezTo>
                <a:cubicBezTo>
                  <a:pt x="7810" y="1843"/>
                  <a:pt x="7741" y="1847"/>
                  <a:pt x="7682" y="1847"/>
                </a:cubicBezTo>
                <a:cubicBezTo>
                  <a:pt x="7507" y="1847"/>
                  <a:pt x="7354" y="1800"/>
                  <a:pt x="7296" y="1719"/>
                </a:cubicBezTo>
                <a:cubicBezTo>
                  <a:pt x="7226" y="1627"/>
                  <a:pt x="7121" y="1547"/>
                  <a:pt x="7004" y="1477"/>
                </a:cubicBezTo>
                <a:cubicBezTo>
                  <a:pt x="6771" y="1347"/>
                  <a:pt x="6467" y="1260"/>
                  <a:pt x="6024" y="1195"/>
                </a:cubicBezTo>
                <a:cubicBezTo>
                  <a:pt x="6001" y="1195"/>
                  <a:pt x="5989" y="1190"/>
                  <a:pt x="5966" y="1190"/>
                </a:cubicBezTo>
                <a:cubicBezTo>
                  <a:pt x="5872" y="1190"/>
                  <a:pt x="5779" y="1217"/>
                  <a:pt x="5732" y="1254"/>
                </a:cubicBezTo>
                <a:cubicBezTo>
                  <a:pt x="5697" y="1281"/>
                  <a:pt x="5687" y="1309"/>
                  <a:pt x="5710" y="1330"/>
                </a:cubicBezTo>
                <a:cubicBezTo>
                  <a:pt x="5722" y="1352"/>
                  <a:pt x="5759" y="1368"/>
                  <a:pt x="5805" y="1379"/>
                </a:cubicBezTo>
                <a:cubicBezTo>
                  <a:pt x="6120" y="1454"/>
                  <a:pt x="6350" y="1541"/>
                  <a:pt x="6490" y="1648"/>
                </a:cubicBezTo>
                <a:cubicBezTo>
                  <a:pt x="6560" y="1702"/>
                  <a:pt x="6609" y="1757"/>
                  <a:pt x="6644" y="1827"/>
                </a:cubicBezTo>
                <a:cubicBezTo>
                  <a:pt x="6678" y="1891"/>
                  <a:pt x="6713" y="1960"/>
                  <a:pt x="6713" y="2036"/>
                </a:cubicBezTo>
                <a:lnTo>
                  <a:pt x="6713" y="2052"/>
                </a:lnTo>
                <a:cubicBezTo>
                  <a:pt x="6713" y="2101"/>
                  <a:pt x="6725" y="2134"/>
                  <a:pt x="6702" y="2177"/>
                </a:cubicBezTo>
                <a:cubicBezTo>
                  <a:pt x="6678" y="2209"/>
                  <a:pt x="6633" y="2246"/>
                  <a:pt x="6574" y="2273"/>
                </a:cubicBezTo>
                <a:cubicBezTo>
                  <a:pt x="6341" y="2381"/>
                  <a:pt x="6131" y="2494"/>
                  <a:pt x="5933" y="2618"/>
                </a:cubicBezTo>
                <a:cubicBezTo>
                  <a:pt x="5874" y="2656"/>
                  <a:pt x="5782" y="2677"/>
                  <a:pt x="5689" y="2677"/>
                </a:cubicBezTo>
                <a:cubicBezTo>
                  <a:pt x="5642" y="2677"/>
                  <a:pt x="5582" y="2673"/>
                  <a:pt x="5536" y="2662"/>
                </a:cubicBezTo>
                <a:cubicBezTo>
                  <a:pt x="5466" y="2646"/>
                  <a:pt x="5441" y="2635"/>
                  <a:pt x="5441" y="2635"/>
                </a:cubicBezTo>
                <a:cubicBezTo>
                  <a:pt x="5359" y="2597"/>
                  <a:pt x="5269" y="2548"/>
                  <a:pt x="5164" y="2478"/>
                </a:cubicBezTo>
                <a:lnTo>
                  <a:pt x="5105" y="2440"/>
                </a:lnTo>
                <a:cubicBezTo>
                  <a:pt x="5024" y="2386"/>
                  <a:pt x="4930" y="2327"/>
                  <a:pt x="4825" y="2273"/>
                </a:cubicBezTo>
                <a:cubicBezTo>
                  <a:pt x="4685" y="2198"/>
                  <a:pt x="4522" y="2139"/>
                  <a:pt x="4358" y="2096"/>
                </a:cubicBezTo>
                <a:cubicBezTo>
                  <a:pt x="4195" y="2053"/>
                  <a:pt x="4006" y="2025"/>
                  <a:pt x="3808" y="2009"/>
                </a:cubicBezTo>
                <a:cubicBezTo>
                  <a:pt x="3680" y="1998"/>
                  <a:pt x="3540" y="1993"/>
                  <a:pt x="3400" y="1993"/>
                </a:cubicBezTo>
                <a:cubicBezTo>
                  <a:pt x="3342" y="1993"/>
                  <a:pt x="3298" y="1993"/>
                  <a:pt x="3239" y="1993"/>
                </a:cubicBezTo>
                <a:cubicBezTo>
                  <a:pt x="3134" y="1993"/>
                  <a:pt x="3029" y="2042"/>
                  <a:pt x="3017" y="2096"/>
                </a:cubicBezTo>
                <a:cubicBezTo>
                  <a:pt x="3005" y="2123"/>
                  <a:pt x="3015" y="2149"/>
                  <a:pt x="3050" y="2170"/>
                </a:cubicBezTo>
                <a:cubicBezTo>
                  <a:pt x="3073" y="2186"/>
                  <a:pt x="3120" y="2199"/>
                  <a:pt x="3167" y="2204"/>
                </a:cubicBezTo>
                <a:cubicBezTo>
                  <a:pt x="3516" y="2225"/>
                  <a:pt x="3809" y="2274"/>
                  <a:pt x="4019" y="2344"/>
                </a:cubicBezTo>
                <a:cubicBezTo>
                  <a:pt x="4124" y="2381"/>
                  <a:pt x="4218" y="2424"/>
                  <a:pt x="4300" y="2483"/>
                </a:cubicBezTo>
                <a:cubicBezTo>
                  <a:pt x="4358" y="2527"/>
                  <a:pt x="4416" y="2575"/>
                  <a:pt x="4486" y="2623"/>
                </a:cubicBezTo>
                <a:lnTo>
                  <a:pt x="4544" y="2667"/>
                </a:lnTo>
                <a:cubicBezTo>
                  <a:pt x="4626" y="2737"/>
                  <a:pt x="4732" y="2812"/>
                  <a:pt x="4872" y="2882"/>
                </a:cubicBezTo>
                <a:cubicBezTo>
                  <a:pt x="4896" y="2893"/>
                  <a:pt x="4951" y="2926"/>
                  <a:pt x="5033" y="2963"/>
                </a:cubicBezTo>
                <a:cubicBezTo>
                  <a:pt x="5196" y="3039"/>
                  <a:pt x="5243" y="3152"/>
                  <a:pt x="5149" y="3255"/>
                </a:cubicBezTo>
                <a:cubicBezTo>
                  <a:pt x="5021" y="3389"/>
                  <a:pt x="4895" y="3528"/>
                  <a:pt x="4825" y="3620"/>
                </a:cubicBezTo>
                <a:cubicBezTo>
                  <a:pt x="4790" y="3658"/>
                  <a:pt x="4721" y="3686"/>
                  <a:pt x="4639" y="3686"/>
                </a:cubicBezTo>
                <a:cubicBezTo>
                  <a:pt x="4581" y="3686"/>
                  <a:pt x="4533" y="3680"/>
                  <a:pt x="4486" y="3664"/>
                </a:cubicBezTo>
                <a:cubicBezTo>
                  <a:pt x="4416" y="3637"/>
                  <a:pt x="4381" y="3620"/>
                  <a:pt x="4369" y="3615"/>
                </a:cubicBezTo>
                <a:lnTo>
                  <a:pt x="4347" y="3598"/>
                </a:lnTo>
                <a:cubicBezTo>
                  <a:pt x="4266" y="3550"/>
                  <a:pt x="4158" y="3497"/>
                  <a:pt x="4041" y="3448"/>
                </a:cubicBezTo>
                <a:cubicBezTo>
                  <a:pt x="3913" y="3394"/>
                  <a:pt x="3762" y="3351"/>
                  <a:pt x="3622" y="3324"/>
                </a:cubicBezTo>
                <a:cubicBezTo>
                  <a:pt x="3482" y="3297"/>
                  <a:pt x="3331" y="3287"/>
                  <a:pt x="3156" y="3287"/>
                </a:cubicBezTo>
                <a:cubicBezTo>
                  <a:pt x="3027" y="3287"/>
                  <a:pt x="2899" y="3292"/>
                  <a:pt x="2747" y="3308"/>
                </a:cubicBezTo>
                <a:cubicBezTo>
                  <a:pt x="2654" y="3319"/>
                  <a:pt x="2598" y="3362"/>
                  <a:pt x="2598" y="3416"/>
                </a:cubicBezTo>
                <a:cubicBezTo>
                  <a:pt x="2610" y="3465"/>
                  <a:pt x="2665" y="3502"/>
                  <a:pt x="2758" y="3502"/>
                </a:cubicBezTo>
                <a:cubicBezTo>
                  <a:pt x="3027" y="3502"/>
                  <a:pt x="3251" y="3529"/>
                  <a:pt x="3414" y="3578"/>
                </a:cubicBezTo>
                <a:cubicBezTo>
                  <a:pt x="3508" y="3605"/>
                  <a:pt x="3589" y="3637"/>
                  <a:pt x="3659" y="3686"/>
                </a:cubicBezTo>
                <a:cubicBezTo>
                  <a:pt x="3717" y="3723"/>
                  <a:pt x="3774" y="3765"/>
                  <a:pt x="3844" y="3808"/>
                </a:cubicBezTo>
                <a:lnTo>
                  <a:pt x="3892" y="3840"/>
                </a:lnTo>
                <a:cubicBezTo>
                  <a:pt x="3927" y="3867"/>
                  <a:pt x="4054" y="3948"/>
                  <a:pt x="4194" y="4029"/>
                </a:cubicBezTo>
                <a:cubicBezTo>
                  <a:pt x="4299" y="4088"/>
                  <a:pt x="4324" y="4169"/>
                  <a:pt x="4289" y="4245"/>
                </a:cubicBezTo>
                <a:cubicBezTo>
                  <a:pt x="4266" y="4282"/>
                  <a:pt x="4253" y="4309"/>
                  <a:pt x="4242" y="4325"/>
                </a:cubicBezTo>
                <a:cubicBezTo>
                  <a:pt x="4195" y="4385"/>
                  <a:pt x="4079" y="4428"/>
                  <a:pt x="3939" y="4428"/>
                </a:cubicBezTo>
                <a:cubicBezTo>
                  <a:pt x="3834" y="4428"/>
                  <a:pt x="3682" y="4428"/>
                  <a:pt x="3600" y="4433"/>
                </a:cubicBezTo>
                <a:cubicBezTo>
                  <a:pt x="3390" y="4449"/>
                  <a:pt x="3202" y="4477"/>
                  <a:pt x="3050" y="4499"/>
                </a:cubicBezTo>
                <a:lnTo>
                  <a:pt x="3028" y="4504"/>
                </a:lnTo>
                <a:cubicBezTo>
                  <a:pt x="2888" y="4525"/>
                  <a:pt x="2748" y="4547"/>
                  <a:pt x="2620" y="4558"/>
                </a:cubicBezTo>
                <a:cubicBezTo>
                  <a:pt x="2527" y="4569"/>
                  <a:pt x="2432" y="4568"/>
                  <a:pt x="2350" y="4568"/>
                </a:cubicBezTo>
                <a:cubicBezTo>
                  <a:pt x="2304" y="4568"/>
                  <a:pt x="2258" y="4568"/>
                  <a:pt x="2212" y="4563"/>
                </a:cubicBezTo>
                <a:cubicBezTo>
                  <a:pt x="1967" y="4552"/>
                  <a:pt x="1677" y="4499"/>
                  <a:pt x="1373" y="4413"/>
                </a:cubicBezTo>
                <a:cubicBezTo>
                  <a:pt x="1338" y="4402"/>
                  <a:pt x="1314" y="4401"/>
                  <a:pt x="1279" y="4401"/>
                </a:cubicBezTo>
                <a:cubicBezTo>
                  <a:pt x="1220" y="4401"/>
                  <a:pt x="1161" y="4418"/>
                  <a:pt x="1115" y="4440"/>
                </a:cubicBezTo>
                <a:cubicBezTo>
                  <a:pt x="1045" y="4483"/>
                  <a:pt x="1059" y="4542"/>
                  <a:pt x="1140" y="4575"/>
                </a:cubicBezTo>
                <a:cubicBezTo>
                  <a:pt x="1362" y="4666"/>
                  <a:pt x="1675" y="4778"/>
                  <a:pt x="2095" y="4832"/>
                </a:cubicBezTo>
                <a:cubicBezTo>
                  <a:pt x="2247" y="4854"/>
                  <a:pt x="2420" y="4864"/>
                  <a:pt x="2583" y="4864"/>
                </a:cubicBezTo>
                <a:cubicBezTo>
                  <a:pt x="2618" y="4864"/>
                  <a:pt x="2654" y="4864"/>
                  <a:pt x="2689" y="4864"/>
                </a:cubicBezTo>
                <a:cubicBezTo>
                  <a:pt x="2864" y="4859"/>
                  <a:pt x="3051" y="4843"/>
                  <a:pt x="3203" y="4832"/>
                </a:cubicBezTo>
                <a:lnTo>
                  <a:pt x="3239" y="4827"/>
                </a:lnTo>
                <a:cubicBezTo>
                  <a:pt x="3391" y="4816"/>
                  <a:pt x="3541" y="4805"/>
                  <a:pt x="3680" y="4805"/>
                </a:cubicBezTo>
                <a:cubicBezTo>
                  <a:pt x="3739" y="4805"/>
                  <a:pt x="3798" y="4822"/>
                  <a:pt x="3844" y="4844"/>
                </a:cubicBezTo>
                <a:cubicBezTo>
                  <a:pt x="3879" y="4866"/>
                  <a:pt x="3893" y="4892"/>
                  <a:pt x="3881" y="4925"/>
                </a:cubicBezTo>
                <a:cubicBezTo>
                  <a:pt x="3823" y="5033"/>
                  <a:pt x="3729" y="5225"/>
                  <a:pt x="3659" y="5398"/>
                </a:cubicBezTo>
                <a:cubicBezTo>
                  <a:pt x="3624" y="5479"/>
                  <a:pt x="3436" y="5523"/>
                  <a:pt x="3272" y="5490"/>
                </a:cubicBezTo>
                <a:cubicBezTo>
                  <a:pt x="3202" y="5474"/>
                  <a:pt x="3157" y="5469"/>
                  <a:pt x="3134" y="5464"/>
                </a:cubicBezTo>
                <a:cubicBezTo>
                  <a:pt x="2947" y="5426"/>
                  <a:pt x="2737" y="5403"/>
                  <a:pt x="2551" y="5398"/>
                </a:cubicBezTo>
                <a:cubicBezTo>
                  <a:pt x="2516" y="5398"/>
                  <a:pt x="2469" y="5398"/>
                  <a:pt x="2434" y="5398"/>
                </a:cubicBezTo>
                <a:cubicBezTo>
                  <a:pt x="2131" y="5398"/>
                  <a:pt x="1827" y="5431"/>
                  <a:pt x="1454" y="5501"/>
                </a:cubicBezTo>
                <a:cubicBezTo>
                  <a:pt x="1349" y="5522"/>
                  <a:pt x="1302" y="5577"/>
                  <a:pt x="1337" y="5625"/>
                </a:cubicBezTo>
                <a:cubicBezTo>
                  <a:pt x="1360" y="5663"/>
                  <a:pt x="1441" y="5689"/>
                  <a:pt x="1523" y="5689"/>
                </a:cubicBezTo>
                <a:cubicBezTo>
                  <a:pt x="1535" y="5689"/>
                  <a:pt x="1547" y="5689"/>
                  <a:pt x="1570" y="5689"/>
                </a:cubicBezTo>
                <a:cubicBezTo>
                  <a:pt x="1769" y="5668"/>
                  <a:pt x="1957" y="5657"/>
                  <a:pt x="2132" y="5657"/>
                </a:cubicBezTo>
                <a:cubicBezTo>
                  <a:pt x="2260" y="5657"/>
                  <a:pt x="2374" y="5662"/>
                  <a:pt x="2467" y="5672"/>
                </a:cubicBezTo>
                <a:cubicBezTo>
                  <a:pt x="2595" y="5688"/>
                  <a:pt x="2726" y="5711"/>
                  <a:pt x="2842" y="5743"/>
                </a:cubicBezTo>
                <a:cubicBezTo>
                  <a:pt x="2959" y="5775"/>
                  <a:pt x="3075" y="5812"/>
                  <a:pt x="3192" y="5861"/>
                </a:cubicBezTo>
                <a:lnTo>
                  <a:pt x="3250" y="5878"/>
                </a:lnTo>
                <a:cubicBezTo>
                  <a:pt x="3379" y="5926"/>
                  <a:pt x="3448" y="6001"/>
                  <a:pt x="3436" y="6076"/>
                </a:cubicBezTo>
                <a:cubicBezTo>
                  <a:pt x="3390" y="6265"/>
                  <a:pt x="3354" y="6454"/>
                  <a:pt x="3331" y="6642"/>
                </a:cubicBezTo>
                <a:cubicBezTo>
                  <a:pt x="3319" y="6707"/>
                  <a:pt x="3215" y="6756"/>
                  <a:pt x="3086" y="6762"/>
                </a:cubicBezTo>
                <a:cubicBezTo>
                  <a:pt x="3051" y="6762"/>
                  <a:pt x="3016" y="6762"/>
                  <a:pt x="2981" y="6762"/>
                </a:cubicBezTo>
                <a:cubicBezTo>
                  <a:pt x="2887" y="6762"/>
                  <a:pt x="2808" y="6756"/>
                  <a:pt x="2715" y="6745"/>
                </a:cubicBezTo>
                <a:cubicBezTo>
                  <a:pt x="2575" y="6729"/>
                  <a:pt x="2432" y="6703"/>
                  <a:pt x="2292" y="6676"/>
                </a:cubicBezTo>
                <a:lnTo>
                  <a:pt x="2248" y="6664"/>
                </a:lnTo>
                <a:cubicBezTo>
                  <a:pt x="2108" y="6637"/>
                  <a:pt x="1942" y="6605"/>
                  <a:pt x="1767" y="6583"/>
                </a:cubicBezTo>
                <a:cubicBezTo>
                  <a:pt x="1592" y="6562"/>
                  <a:pt x="1420" y="6551"/>
                  <a:pt x="1257" y="6551"/>
                </a:cubicBezTo>
                <a:cubicBezTo>
                  <a:pt x="1233" y="6551"/>
                  <a:pt x="1196" y="6551"/>
                  <a:pt x="1173" y="6551"/>
                </a:cubicBezTo>
                <a:cubicBezTo>
                  <a:pt x="835" y="6557"/>
                  <a:pt x="509" y="6606"/>
                  <a:pt x="112" y="6703"/>
                </a:cubicBezTo>
                <a:cubicBezTo>
                  <a:pt x="19" y="6724"/>
                  <a:pt x="-29" y="6782"/>
                  <a:pt x="18" y="6831"/>
                </a:cubicBezTo>
                <a:cubicBezTo>
                  <a:pt x="53" y="6863"/>
                  <a:pt x="123" y="6885"/>
                  <a:pt x="193" y="6885"/>
                </a:cubicBezTo>
                <a:cubicBezTo>
                  <a:pt x="216" y="6885"/>
                  <a:pt x="228" y="6885"/>
                  <a:pt x="251" y="6880"/>
                </a:cubicBezTo>
                <a:cubicBezTo>
                  <a:pt x="519" y="6836"/>
                  <a:pt x="766" y="6816"/>
                  <a:pt x="987" y="6816"/>
                </a:cubicBezTo>
                <a:cubicBezTo>
                  <a:pt x="1045" y="6816"/>
                  <a:pt x="1093" y="6815"/>
                  <a:pt x="1151" y="6821"/>
                </a:cubicBezTo>
                <a:cubicBezTo>
                  <a:pt x="1279" y="6826"/>
                  <a:pt x="1408" y="6842"/>
                  <a:pt x="1548" y="6874"/>
                </a:cubicBezTo>
                <a:cubicBezTo>
                  <a:pt x="1665" y="6901"/>
                  <a:pt x="1792" y="6934"/>
                  <a:pt x="1920" y="6972"/>
                </a:cubicBezTo>
                <a:lnTo>
                  <a:pt x="1942" y="6977"/>
                </a:lnTo>
                <a:cubicBezTo>
                  <a:pt x="2094" y="7020"/>
                  <a:pt x="2247" y="7063"/>
                  <a:pt x="2445" y="7095"/>
                </a:cubicBezTo>
                <a:cubicBezTo>
                  <a:pt x="2632" y="7127"/>
                  <a:pt x="2830" y="7149"/>
                  <a:pt x="3028" y="7154"/>
                </a:cubicBezTo>
                <a:cubicBezTo>
                  <a:pt x="3168" y="7159"/>
                  <a:pt x="3298" y="7219"/>
                  <a:pt x="3298" y="7289"/>
                </a:cubicBezTo>
                <a:cubicBezTo>
                  <a:pt x="3298" y="7337"/>
                  <a:pt x="3309" y="7434"/>
                  <a:pt x="3309" y="7531"/>
                </a:cubicBezTo>
                <a:cubicBezTo>
                  <a:pt x="3309" y="7607"/>
                  <a:pt x="3158" y="7656"/>
                  <a:pt x="3006" y="7629"/>
                </a:cubicBezTo>
                <a:lnTo>
                  <a:pt x="2992" y="7629"/>
                </a:lnTo>
                <a:cubicBezTo>
                  <a:pt x="2863" y="7607"/>
                  <a:pt x="2724" y="7586"/>
                  <a:pt x="2573" y="7570"/>
                </a:cubicBezTo>
                <a:cubicBezTo>
                  <a:pt x="2479" y="7559"/>
                  <a:pt x="2385" y="7558"/>
                  <a:pt x="2292" y="7558"/>
                </a:cubicBezTo>
                <a:cubicBezTo>
                  <a:pt x="2210" y="7558"/>
                  <a:pt x="2140" y="7564"/>
                  <a:pt x="2059" y="7570"/>
                </a:cubicBezTo>
                <a:cubicBezTo>
                  <a:pt x="1685" y="7602"/>
                  <a:pt x="1382" y="7698"/>
                  <a:pt x="1184" y="7774"/>
                </a:cubicBezTo>
                <a:cubicBezTo>
                  <a:pt x="1114" y="7801"/>
                  <a:pt x="1091" y="7855"/>
                  <a:pt x="1126" y="7898"/>
                </a:cubicBezTo>
                <a:cubicBezTo>
                  <a:pt x="1161" y="7930"/>
                  <a:pt x="1220" y="7947"/>
                  <a:pt x="1279" y="7947"/>
                </a:cubicBezTo>
                <a:cubicBezTo>
                  <a:pt x="1302" y="7947"/>
                  <a:pt x="1336" y="7941"/>
                  <a:pt x="1359" y="7935"/>
                </a:cubicBezTo>
                <a:cubicBezTo>
                  <a:pt x="1627" y="7871"/>
                  <a:pt x="1875" y="7834"/>
                  <a:pt x="2073" y="7834"/>
                </a:cubicBezTo>
                <a:lnTo>
                  <a:pt x="2084" y="7834"/>
                </a:lnTo>
                <a:cubicBezTo>
                  <a:pt x="2189" y="7834"/>
                  <a:pt x="2304" y="7845"/>
                  <a:pt x="2408" y="7866"/>
                </a:cubicBezTo>
                <a:cubicBezTo>
                  <a:pt x="2502" y="7882"/>
                  <a:pt x="2595" y="7908"/>
                  <a:pt x="2700" y="7935"/>
                </a:cubicBezTo>
                <a:lnTo>
                  <a:pt x="2758" y="7952"/>
                </a:lnTo>
                <a:cubicBezTo>
                  <a:pt x="2828" y="7968"/>
                  <a:pt x="2994" y="8006"/>
                  <a:pt x="3134" y="8028"/>
                </a:cubicBezTo>
                <a:cubicBezTo>
                  <a:pt x="3274" y="8055"/>
                  <a:pt x="3377" y="8119"/>
                  <a:pt x="3389" y="8189"/>
                </a:cubicBezTo>
                <a:cubicBezTo>
                  <a:pt x="3401" y="8233"/>
                  <a:pt x="3402" y="8276"/>
                  <a:pt x="3425" y="8319"/>
                </a:cubicBezTo>
                <a:cubicBezTo>
                  <a:pt x="3460" y="8416"/>
                  <a:pt x="3343" y="8508"/>
                  <a:pt x="3145" y="8535"/>
                </a:cubicBezTo>
                <a:cubicBezTo>
                  <a:pt x="2993" y="8556"/>
                  <a:pt x="2876" y="8582"/>
                  <a:pt x="2806" y="8599"/>
                </a:cubicBezTo>
                <a:cubicBezTo>
                  <a:pt x="2619" y="8642"/>
                  <a:pt x="2468" y="8690"/>
                  <a:pt x="2328" y="8738"/>
                </a:cubicBezTo>
                <a:lnTo>
                  <a:pt x="2306" y="8743"/>
                </a:lnTo>
                <a:cubicBezTo>
                  <a:pt x="2178" y="8786"/>
                  <a:pt x="2059" y="8826"/>
                  <a:pt x="1942" y="8858"/>
                </a:cubicBezTo>
                <a:cubicBezTo>
                  <a:pt x="1814" y="8890"/>
                  <a:pt x="1688" y="8911"/>
                  <a:pt x="1559" y="8922"/>
                </a:cubicBezTo>
                <a:cubicBezTo>
                  <a:pt x="1466" y="8933"/>
                  <a:pt x="1373" y="8932"/>
                  <a:pt x="1268" y="8932"/>
                </a:cubicBezTo>
                <a:cubicBezTo>
                  <a:pt x="1081" y="8932"/>
                  <a:pt x="881" y="8922"/>
                  <a:pt x="659" y="8895"/>
                </a:cubicBezTo>
                <a:cubicBezTo>
                  <a:pt x="647" y="8895"/>
                  <a:pt x="627" y="8895"/>
                  <a:pt x="615" y="8895"/>
                </a:cubicBezTo>
                <a:cubicBezTo>
                  <a:pt x="534" y="8895"/>
                  <a:pt x="461" y="8921"/>
                  <a:pt x="426" y="8959"/>
                </a:cubicBezTo>
                <a:cubicBezTo>
                  <a:pt x="391" y="9007"/>
                  <a:pt x="452" y="9062"/>
                  <a:pt x="557" y="9083"/>
                </a:cubicBezTo>
                <a:cubicBezTo>
                  <a:pt x="802" y="9132"/>
                  <a:pt x="1162" y="9191"/>
                  <a:pt x="1570" y="9191"/>
                </a:cubicBezTo>
                <a:cubicBezTo>
                  <a:pt x="1594" y="9191"/>
                  <a:pt x="1605" y="9191"/>
                  <a:pt x="1629" y="9191"/>
                </a:cubicBezTo>
                <a:cubicBezTo>
                  <a:pt x="1815" y="9191"/>
                  <a:pt x="2025" y="9170"/>
                  <a:pt x="2212" y="9137"/>
                </a:cubicBezTo>
                <a:cubicBezTo>
                  <a:pt x="2375" y="9110"/>
                  <a:pt x="2538" y="9072"/>
                  <a:pt x="2678" y="9035"/>
                </a:cubicBezTo>
                <a:lnTo>
                  <a:pt x="2784" y="9008"/>
                </a:lnTo>
                <a:cubicBezTo>
                  <a:pt x="2901" y="8981"/>
                  <a:pt x="3003" y="8955"/>
                  <a:pt x="3108" y="8944"/>
                </a:cubicBezTo>
                <a:cubicBezTo>
                  <a:pt x="3178" y="8938"/>
                  <a:pt x="3260" y="8932"/>
                  <a:pt x="3342" y="8932"/>
                </a:cubicBezTo>
                <a:lnTo>
                  <a:pt x="3356" y="8932"/>
                </a:lnTo>
                <a:cubicBezTo>
                  <a:pt x="3496" y="8932"/>
                  <a:pt x="3624" y="8982"/>
                  <a:pt x="3659" y="9046"/>
                </a:cubicBezTo>
                <a:cubicBezTo>
                  <a:pt x="3717" y="9181"/>
                  <a:pt x="3774" y="9327"/>
                  <a:pt x="3844" y="9477"/>
                </a:cubicBezTo>
                <a:cubicBezTo>
                  <a:pt x="3856" y="9510"/>
                  <a:pt x="3858" y="9546"/>
                  <a:pt x="3823" y="9578"/>
                </a:cubicBezTo>
                <a:cubicBezTo>
                  <a:pt x="3764" y="9627"/>
                  <a:pt x="3659" y="9654"/>
                  <a:pt x="3531" y="9654"/>
                </a:cubicBezTo>
                <a:cubicBezTo>
                  <a:pt x="3531" y="9654"/>
                  <a:pt x="3495" y="9654"/>
                  <a:pt x="3484" y="9654"/>
                </a:cubicBezTo>
                <a:lnTo>
                  <a:pt x="3447" y="9654"/>
                </a:lnTo>
                <a:cubicBezTo>
                  <a:pt x="3237" y="9654"/>
                  <a:pt x="3039" y="9671"/>
                  <a:pt x="2864" y="9703"/>
                </a:cubicBezTo>
                <a:cubicBezTo>
                  <a:pt x="2549" y="9757"/>
                  <a:pt x="2257" y="9844"/>
                  <a:pt x="1942" y="9989"/>
                </a:cubicBezTo>
                <a:cubicBezTo>
                  <a:pt x="1860" y="10022"/>
                  <a:pt x="1861" y="10086"/>
                  <a:pt x="1931" y="10124"/>
                </a:cubicBezTo>
                <a:cubicBezTo>
                  <a:pt x="1966" y="10146"/>
                  <a:pt x="2026" y="10156"/>
                  <a:pt x="2084" y="10156"/>
                </a:cubicBezTo>
                <a:cubicBezTo>
                  <a:pt x="2119" y="10156"/>
                  <a:pt x="2166" y="10150"/>
                  <a:pt x="2201" y="10139"/>
                </a:cubicBezTo>
                <a:cubicBezTo>
                  <a:pt x="2492" y="10042"/>
                  <a:pt x="2761" y="9984"/>
                  <a:pt x="3017" y="9962"/>
                </a:cubicBezTo>
                <a:cubicBezTo>
                  <a:pt x="3087" y="9957"/>
                  <a:pt x="3155" y="9951"/>
                  <a:pt x="3225" y="9951"/>
                </a:cubicBezTo>
                <a:cubicBezTo>
                  <a:pt x="3283" y="9951"/>
                  <a:pt x="3355" y="9950"/>
                  <a:pt x="3425" y="9956"/>
                </a:cubicBezTo>
                <a:cubicBezTo>
                  <a:pt x="3554" y="9966"/>
                  <a:pt x="3682" y="9983"/>
                  <a:pt x="3834" y="9999"/>
                </a:cubicBezTo>
                <a:lnTo>
                  <a:pt x="3881" y="10004"/>
                </a:lnTo>
                <a:cubicBezTo>
                  <a:pt x="4068" y="10026"/>
                  <a:pt x="4205" y="10090"/>
                  <a:pt x="4264" y="10171"/>
                </a:cubicBezTo>
                <a:cubicBezTo>
                  <a:pt x="4322" y="10247"/>
                  <a:pt x="4417" y="10388"/>
                  <a:pt x="4522" y="10528"/>
                </a:cubicBezTo>
                <a:cubicBezTo>
                  <a:pt x="4546" y="10560"/>
                  <a:pt x="4557" y="10598"/>
                  <a:pt x="4533" y="10636"/>
                </a:cubicBezTo>
                <a:cubicBezTo>
                  <a:pt x="4498" y="10706"/>
                  <a:pt x="4382" y="10754"/>
                  <a:pt x="4231" y="10771"/>
                </a:cubicBezTo>
                <a:cubicBezTo>
                  <a:pt x="4068" y="10787"/>
                  <a:pt x="3926" y="10792"/>
                  <a:pt x="3786" y="10797"/>
                </a:cubicBezTo>
                <a:lnTo>
                  <a:pt x="3739" y="10797"/>
                </a:lnTo>
                <a:cubicBezTo>
                  <a:pt x="3587" y="10803"/>
                  <a:pt x="3414" y="10808"/>
                  <a:pt x="3239" y="10824"/>
                </a:cubicBezTo>
                <a:cubicBezTo>
                  <a:pt x="3041" y="10841"/>
                  <a:pt x="2841" y="10877"/>
                  <a:pt x="2678" y="10920"/>
                </a:cubicBezTo>
                <a:cubicBezTo>
                  <a:pt x="2387" y="10996"/>
                  <a:pt x="2140" y="11109"/>
                  <a:pt x="1884" y="11276"/>
                </a:cubicBezTo>
                <a:cubicBezTo>
                  <a:pt x="1825" y="11319"/>
                  <a:pt x="1838" y="11378"/>
                  <a:pt x="1931" y="11410"/>
                </a:cubicBezTo>
                <a:cubicBezTo>
                  <a:pt x="1966" y="11421"/>
                  <a:pt x="2012" y="11432"/>
                  <a:pt x="2059" y="11432"/>
                </a:cubicBezTo>
                <a:cubicBezTo>
                  <a:pt x="2105" y="11432"/>
                  <a:pt x="2166" y="11421"/>
                  <a:pt x="2201" y="11405"/>
                </a:cubicBezTo>
                <a:cubicBezTo>
                  <a:pt x="2457" y="11287"/>
                  <a:pt x="2700" y="11206"/>
                  <a:pt x="2933" y="11168"/>
                </a:cubicBezTo>
                <a:cubicBezTo>
                  <a:pt x="3062" y="11146"/>
                  <a:pt x="3191" y="11136"/>
                  <a:pt x="3331" y="11131"/>
                </a:cubicBezTo>
                <a:cubicBezTo>
                  <a:pt x="3354" y="11131"/>
                  <a:pt x="3377" y="11131"/>
                  <a:pt x="3400" y="11131"/>
                </a:cubicBezTo>
                <a:cubicBezTo>
                  <a:pt x="3516" y="11131"/>
                  <a:pt x="3636" y="11136"/>
                  <a:pt x="3764" y="11141"/>
                </a:cubicBezTo>
                <a:lnTo>
                  <a:pt x="3786" y="11141"/>
                </a:lnTo>
                <a:cubicBezTo>
                  <a:pt x="3891" y="11146"/>
                  <a:pt x="4008" y="11153"/>
                  <a:pt x="4136" y="11153"/>
                </a:cubicBezTo>
                <a:cubicBezTo>
                  <a:pt x="4206" y="11153"/>
                  <a:pt x="4277" y="11153"/>
                  <a:pt x="4347" y="11148"/>
                </a:cubicBezTo>
                <a:cubicBezTo>
                  <a:pt x="4429" y="11142"/>
                  <a:pt x="4566" y="11130"/>
                  <a:pt x="4741" y="11114"/>
                </a:cubicBezTo>
                <a:cubicBezTo>
                  <a:pt x="4764" y="11114"/>
                  <a:pt x="4791" y="11109"/>
                  <a:pt x="4814" y="11109"/>
                </a:cubicBezTo>
                <a:cubicBezTo>
                  <a:pt x="4954" y="11109"/>
                  <a:pt x="5069" y="11147"/>
                  <a:pt x="5127" y="11207"/>
                </a:cubicBezTo>
                <a:cubicBezTo>
                  <a:pt x="5186" y="11271"/>
                  <a:pt x="5243" y="11331"/>
                  <a:pt x="5313" y="11395"/>
                </a:cubicBezTo>
                <a:cubicBezTo>
                  <a:pt x="5348" y="11433"/>
                  <a:pt x="5359" y="11480"/>
                  <a:pt x="5324" y="11518"/>
                </a:cubicBezTo>
                <a:cubicBezTo>
                  <a:pt x="5278" y="11572"/>
                  <a:pt x="5186" y="11610"/>
                  <a:pt x="5069" y="11621"/>
                </a:cubicBezTo>
                <a:cubicBezTo>
                  <a:pt x="5046" y="11621"/>
                  <a:pt x="5022" y="11626"/>
                  <a:pt x="5011" y="11626"/>
                </a:cubicBezTo>
                <a:cubicBezTo>
                  <a:pt x="4812" y="11647"/>
                  <a:pt x="4624" y="11680"/>
                  <a:pt x="4449" y="11723"/>
                </a:cubicBezTo>
                <a:cubicBezTo>
                  <a:pt x="4100" y="11815"/>
                  <a:pt x="3846" y="11945"/>
                  <a:pt x="3648" y="12064"/>
                </a:cubicBezTo>
                <a:cubicBezTo>
                  <a:pt x="3613" y="12085"/>
                  <a:pt x="3600" y="12106"/>
                  <a:pt x="3600" y="12128"/>
                </a:cubicBezTo>
                <a:cubicBezTo>
                  <a:pt x="3612" y="12149"/>
                  <a:pt x="3635" y="12170"/>
                  <a:pt x="3670" y="12187"/>
                </a:cubicBezTo>
                <a:cubicBezTo>
                  <a:pt x="3705" y="12197"/>
                  <a:pt x="3739" y="12203"/>
                  <a:pt x="3786" y="12203"/>
                </a:cubicBezTo>
                <a:cubicBezTo>
                  <a:pt x="3833" y="12203"/>
                  <a:pt x="3878" y="12192"/>
                  <a:pt x="3925" y="12181"/>
                </a:cubicBezTo>
                <a:cubicBezTo>
                  <a:pt x="4216" y="12063"/>
                  <a:pt x="4449" y="11994"/>
                  <a:pt x="4683" y="11956"/>
                </a:cubicBezTo>
                <a:cubicBezTo>
                  <a:pt x="4811" y="11934"/>
                  <a:pt x="4940" y="11923"/>
                  <a:pt x="5080" y="11917"/>
                </a:cubicBezTo>
                <a:cubicBezTo>
                  <a:pt x="5092" y="11917"/>
                  <a:pt x="5116" y="11917"/>
                  <a:pt x="5127" y="11917"/>
                </a:cubicBezTo>
                <a:cubicBezTo>
                  <a:pt x="5256" y="11917"/>
                  <a:pt x="5385" y="11923"/>
                  <a:pt x="5525" y="11934"/>
                </a:cubicBezTo>
                <a:cubicBezTo>
                  <a:pt x="5560" y="11934"/>
                  <a:pt x="5606" y="11939"/>
                  <a:pt x="5641" y="11939"/>
                </a:cubicBezTo>
                <a:cubicBezTo>
                  <a:pt x="5758" y="11944"/>
                  <a:pt x="5850" y="11976"/>
                  <a:pt x="5896" y="12025"/>
                </a:cubicBezTo>
                <a:cubicBezTo>
                  <a:pt x="5955" y="12090"/>
                  <a:pt x="6014" y="12154"/>
                  <a:pt x="6060" y="12219"/>
                </a:cubicBezTo>
                <a:cubicBezTo>
                  <a:pt x="6107" y="12278"/>
                  <a:pt x="6060" y="12349"/>
                  <a:pt x="5944" y="12387"/>
                </a:cubicBezTo>
                <a:cubicBezTo>
                  <a:pt x="5897" y="12403"/>
                  <a:pt x="5837" y="12413"/>
                  <a:pt x="5791" y="12424"/>
                </a:cubicBezTo>
                <a:cubicBezTo>
                  <a:pt x="5686" y="12445"/>
                  <a:pt x="5569" y="12462"/>
                  <a:pt x="5441" y="12468"/>
                </a:cubicBezTo>
                <a:cubicBezTo>
                  <a:pt x="5394" y="12468"/>
                  <a:pt x="5361" y="12468"/>
                  <a:pt x="5302" y="12468"/>
                </a:cubicBezTo>
                <a:cubicBezTo>
                  <a:pt x="5209" y="12468"/>
                  <a:pt x="5117" y="12466"/>
                  <a:pt x="4989" y="12461"/>
                </a:cubicBezTo>
                <a:cubicBezTo>
                  <a:pt x="4896" y="12461"/>
                  <a:pt x="4788" y="12456"/>
                  <a:pt x="4683" y="12456"/>
                </a:cubicBezTo>
                <a:cubicBezTo>
                  <a:pt x="4589" y="12456"/>
                  <a:pt x="4509" y="12456"/>
                  <a:pt x="4439" y="12461"/>
                </a:cubicBezTo>
                <a:cubicBezTo>
                  <a:pt x="4240" y="12472"/>
                  <a:pt x="4041" y="12494"/>
                  <a:pt x="3866" y="12532"/>
                </a:cubicBezTo>
                <a:cubicBezTo>
                  <a:pt x="3505" y="12602"/>
                  <a:pt x="3215" y="12704"/>
                  <a:pt x="2959" y="12796"/>
                </a:cubicBezTo>
                <a:cubicBezTo>
                  <a:pt x="2912" y="12812"/>
                  <a:pt x="2890" y="12833"/>
                  <a:pt x="2890" y="12860"/>
                </a:cubicBezTo>
                <a:cubicBezTo>
                  <a:pt x="2890" y="12882"/>
                  <a:pt x="2913" y="12903"/>
                  <a:pt x="2948" y="12914"/>
                </a:cubicBezTo>
                <a:cubicBezTo>
                  <a:pt x="2983" y="12925"/>
                  <a:pt x="3029" y="12936"/>
                  <a:pt x="3075" y="12936"/>
                </a:cubicBezTo>
                <a:cubicBezTo>
                  <a:pt x="3110" y="12936"/>
                  <a:pt x="3157" y="12930"/>
                  <a:pt x="3192" y="12919"/>
                </a:cubicBezTo>
                <a:cubicBezTo>
                  <a:pt x="3449" y="12854"/>
                  <a:pt x="3739" y="12784"/>
                  <a:pt x="4030" y="12757"/>
                </a:cubicBezTo>
                <a:cubicBezTo>
                  <a:pt x="4124" y="12747"/>
                  <a:pt x="4218" y="12747"/>
                  <a:pt x="4311" y="12747"/>
                </a:cubicBezTo>
                <a:cubicBezTo>
                  <a:pt x="4358" y="12747"/>
                  <a:pt x="4392" y="12747"/>
                  <a:pt x="4439" y="12752"/>
                </a:cubicBezTo>
                <a:cubicBezTo>
                  <a:pt x="4567" y="12758"/>
                  <a:pt x="4709" y="12774"/>
                  <a:pt x="4872" y="12796"/>
                </a:cubicBezTo>
                <a:lnTo>
                  <a:pt x="4963" y="12806"/>
                </a:lnTo>
                <a:cubicBezTo>
                  <a:pt x="5103" y="12822"/>
                  <a:pt x="5256" y="12844"/>
                  <a:pt x="5419" y="12855"/>
                </a:cubicBezTo>
                <a:cubicBezTo>
                  <a:pt x="5536" y="12866"/>
                  <a:pt x="5663" y="12872"/>
                  <a:pt x="5780" y="12872"/>
                </a:cubicBezTo>
                <a:cubicBezTo>
                  <a:pt x="5873" y="12872"/>
                  <a:pt x="5968" y="12865"/>
                  <a:pt x="6049" y="12860"/>
                </a:cubicBezTo>
                <a:cubicBezTo>
                  <a:pt x="6119" y="12855"/>
                  <a:pt x="6176" y="12850"/>
                  <a:pt x="6246" y="12845"/>
                </a:cubicBezTo>
                <a:cubicBezTo>
                  <a:pt x="6258" y="12845"/>
                  <a:pt x="6281" y="12838"/>
                  <a:pt x="6305" y="12838"/>
                </a:cubicBezTo>
                <a:cubicBezTo>
                  <a:pt x="6410" y="12838"/>
                  <a:pt x="6504" y="12877"/>
                  <a:pt x="6527" y="12926"/>
                </a:cubicBezTo>
                <a:cubicBezTo>
                  <a:pt x="6609" y="13103"/>
                  <a:pt x="6654" y="13275"/>
                  <a:pt x="6665" y="13448"/>
                </a:cubicBezTo>
                <a:cubicBezTo>
                  <a:pt x="6665" y="13475"/>
                  <a:pt x="6642" y="13507"/>
                  <a:pt x="6607" y="13528"/>
                </a:cubicBezTo>
                <a:cubicBezTo>
                  <a:pt x="6560" y="13550"/>
                  <a:pt x="6505" y="13560"/>
                  <a:pt x="6447" y="13565"/>
                </a:cubicBezTo>
                <a:cubicBezTo>
                  <a:pt x="6412" y="13565"/>
                  <a:pt x="6375" y="13565"/>
                  <a:pt x="6352" y="13565"/>
                </a:cubicBezTo>
                <a:cubicBezTo>
                  <a:pt x="6340" y="13565"/>
                  <a:pt x="6315" y="13565"/>
                  <a:pt x="6315" y="13565"/>
                </a:cubicBezTo>
                <a:cubicBezTo>
                  <a:pt x="6187" y="13555"/>
                  <a:pt x="6059" y="13528"/>
                  <a:pt x="5907" y="13507"/>
                </a:cubicBezTo>
                <a:lnTo>
                  <a:pt x="5896" y="13507"/>
                </a:lnTo>
                <a:cubicBezTo>
                  <a:pt x="5733" y="13480"/>
                  <a:pt x="5548" y="13454"/>
                  <a:pt x="5350" y="13437"/>
                </a:cubicBezTo>
                <a:cubicBezTo>
                  <a:pt x="5233" y="13427"/>
                  <a:pt x="5105" y="13421"/>
                  <a:pt x="4989" y="13421"/>
                </a:cubicBezTo>
                <a:cubicBezTo>
                  <a:pt x="4907" y="13421"/>
                  <a:pt x="4823" y="13420"/>
                  <a:pt x="4741" y="13426"/>
                </a:cubicBezTo>
                <a:cubicBezTo>
                  <a:pt x="4379" y="13447"/>
                  <a:pt x="4078" y="13490"/>
                  <a:pt x="3775" y="13539"/>
                </a:cubicBezTo>
                <a:lnTo>
                  <a:pt x="3706" y="13550"/>
                </a:lnTo>
                <a:cubicBezTo>
                  <a:pt x="3636" y="13561"/>
                  <a:pt x="3576" y="13587"/>
                  <a:pt x="3553" y="13619"/>
                </a:cubicBezTo>
                <a:cubicBezTo>
                  <a:pt x="3530" y="13646"/>
                  <a:pt x="3543" y="13680"/>
                  <a:pt x="3589" y="13707"/>
                </a:cubicBezTo>
                <a:cubicBezTo>
                  <a:pt x="3636" y="13739"/>
                  <a:pt x="3715" y="13754"/>
                  <a:pt x="3808" y="13754"/>
                </a:cubicBezTo>
                <a:cubicBezTo>
                  <a:pt x="3831" y="13754"/>
                  <a:pt x="3843" y="13754"/>
                  <a:pt x="3866" y="13754"/>
                </a:cubicBezTo>
                <a:cubicBezTo>
                  <a:pt x="4088" y="13732"/>
                  <a:pt x="4358" y="13717"/>
                  <a:pt x="4603" y="13717"/>
                </a:cubicBezTo>
                <a:cubicBezTo>
                  <a:pt x="4661" y="13717"/>
                  <a:pt x="4708" y="13717"/>
                  <a:pt x="4767" y="13722"/>
                </a:cubicBezTo>
                <a:cubicBezTo>
                  <a:pt x="4895" y="13727"/>
                  <a:pt x="5022" y="13744"/>
                  <a:pt x="5138" y="13766"/>
                </a:cubicBezTo>
                <a:cubicBezTo>
                  <a:pt x="5255" y="13787"/>
                  <a:pt x="5374" y="13819"/>
                  <a:pt x="5514" y="13862"/>
                </a:cubicBezTo>
                <a:lnTo>
                  <a:pt x="5572" y="13879"/>
                </a:lnTo>
                <a:cubicBezTo>
                  <a:pt x="5700" y="13916"/>
                  <a:pt x="5840" y="13959"/>
                  <a:pt x="5991" y="13996"/>
                </a:cubicBezTo>
                <a:cubicBezTo>
                  <a:pt x="6096" y="14023"/>
                  <a:pt x="6294" y="14051"/>
                  <a:pt x="6399" y="14067"/>
                </a:cubicBezTo>
                <a:cubicBezTo>
                  <a:pt x="6516" y="14083"/>
                  <a:pt x="6598" y="14143"/>
                  <a:pt x="6574" y="14197"/>
                </a:cubicBezTo>
                <a:cubicBezTo>
                  <a:pt x="6551" y="14256"/>
                  <a:pt x="6528" y="14309"/>
                  <a:pt x="6505" y="14369"/>
                </a:cubicBezTo>
                <a:cubicBezTo>
                  <a:pt x="6482" y="14422"/>
                  <a:pt x="6399" y="14467"/>
                  <a:pt x="6283" y="14488"/>
                </a:cubicBezTo>
                <a:lnTo>
                  <a:pt x="6199" y="14503"/>
                </a:lnTo>
                <a:cubicBezTo>
                  <a:pt x="6047" y="14530"/>
                  <a:pt x="5934" y="14551"/>
                  <a:pt x="5805" y="14562"/>
                </a:cubicBezTo>
                <a:cubicBezTo>
                  <a:pt x="5724" y="14568"/>
                  <a:pt x="5628" y="14574"/>
                  <a:pt x="5546" y="14574"/>
                </a:cubicBezTo>
                <a:cubicBezTo>
                  <a:pt x="5511" y="14574"/>
                  <a:pt x="5465" y="14574"/>
                  <a:pt x="5430" y="14574"/>
                </a:cubicBezTo>
                <a:cubicBezTo>
                  <a:pt x="5138" y="14563"/>
                  <a:pt x="4834" y="14515"/>
                  <a:pt x="4566" y="14466"/>
                </a:cubicBezTo>
                <a:cubicBezTo>
                  <a:pt x="4531" y="14461"/>
                  <a:pt x="4499" y="14454"/>
                  <a:pt x="4464" y="14454"/>
                </a:cubicBezTo>
                <a:cubicBezTo>
                  <a:pt x="4394" y="14454"/>
                  <a:pt x="4321" y="14466"/>
                  <a:pt x="4275" y="14493"/>
                </a:cubicBezTo>
                <a:cubicBezTo>
                  <a:pt x="4228" y="14515"/>
                  <a:pt x="4219" y="14542"/>
                  <a:pt x="4231" y="14574"/>
                </a:cubicBezTo>
                <a:cubicBezTo>
                  <a:pt x="4242" y="14606"/>
                  <a:pt x="4288" y="14633"/>
                  <a:pt x="4358" y="14655"/>
                </a:cubicBezTo>
                <a:cubicBezTo>
                  <a:pt x="4662" y="14730"/>
                  <a:pt x="4976" y="14805"/>
                  <a:pt x="5350" y="14848"/>
                </a:cubicBezTo>
                <a:cubicBezTo>
                  <a:pt x="5431" y="14859"/>
                  <a:pt x="5618" y="14875"/>
                  <a:pt x="5816" y="14885"/>
                </a:cubicBezTo>
                <a:cubicBezTo>
                  <a:pt x="5979" y="14896"/>
                  <a:pt x="6082" y="14972"/>
                  <a:pt x="6024" y="15047"/>
                </a:cubicBezTo>
                <a:cubicBezTo>
                  <a:pt x="5919" y="15176"/>
                  <a:pt x="5814" y="15307"/>
                  <a:pt x="5732" y="15377"/>
                </a:cubicBezTo>
                <a:cubicBezTo>
                  <a:pt x="5686" y="15420"/>
                  <a:pt x="5607" y="15446"/>
                  <a:pt x="5514" y="15451"/>
                </a:cubicBezTo>
                <a:cubicBezTo>
                  <a:pt x="5467" y="15451"/>
                  <a:pt x="5429" y="15446"/>
                  <a:pt x="5382" y="15441"/>
                </a:cubicBezTo>
                <a:cubicBezTo>
                  <a:pt x="5231" y="15403"/>
                  <a:pt x="5092" y="15376"/>
                  <a:pt x="5022" y="15360"/>
                </a:cubicBezTo>
                <a:cubicBezTo>
                  <a:pt x="4835" y="15328"/>
                  <a:pt x="4637" y="15307"/>
                  <a:pt x="4439" y="15296"/>
                </a:cubicBezTo>
                <a:cubicBezTo>
                  <a:pt x="4380" y="15296"/>
                  <a:pt x="4312" y="15290"/>
                  <a:pt x="4242" y="15290"/>
                </a:cubicBezTo>
                <a:cubicBezTo>
                  <a:pt x="4137" y="15290"/>
                  <a:pt x="4043" y="15291"/>
                  <a:pt x="3950" y="15296"/>
                </a:cubicBezTo>
                <a:lnTo>
                  <a:pt x="3939" y="15296"/>
                </a:lnTo>
                <a:cubicBezTo>
                  <a:pt x="3858" y="15296"/>
                  <a:pt x="3773" y="15301"/>
                  <a:pt x="3691" y="15301"/>
                </a:cubicBezTo>
                <a:cubicBezTo>
                  <a:pt x="3633" y="15301"/>
                  <a:pt x="3589" y="15302"/>
                  <a:pt x="3542" y="15296"/>
                </a:cubicBezTo>
                <a:cubicBezTo>
                  <a:pt x="3414" y="15291"/>
                  <a:pt x="3295" y="15274"/>
                  <a:pt x="3167" y="15253"/>
                </a:cubicBezTo>
                <a:cubicBezTo>
                  <a:pt x="2887" y="15199"/>
                  <a:pt x="2610" y="15096"/>
                  <a:pt x="2423" y="15020"/>
                </a:cubicBezTo>
                <a:cubicBezTo>
                  <a:pt x="2388" y="15004"/>
                  <a:pt x="2328" y="15000"/>
                  <a:pt x="2281" y="15000"/>
                </a:cubicBezTo>
                <a:cubicBezTo>
                  <a:pt x="2246" y="15000"/>
                  <a:pt x="2213" y="15004"/>
                  <a:pt x="2190" y="15015"/>
                </a:cubicBezTo>
                <a:cubicBezTo>
                  <a:pt x="2155" y="15026"/>
                  <a:pt x="2132" y="15042"/>
                  <a:pt x="2132" y="15064"/>
                </a:cubicBezTo>
                <a:cubicBezTo>
                  <a:pt x="2132" y="15085"/>
                  <a:pt x="2143" y="15113"/>
                  <a:pt x="2190" y="15135"/>
                </a:cubicBezTo>
                <a:cubicBezTo>
                  <a:pt x="2411" y="15248"/>
                  <a:pt x="2665" y="15366"/>
                  <a:pt x="2992" y="15463"/>
                </a:cubicBezTo>
                <a:cubicBezTo>
                  <a:pt x="3155" y="15511"/>
                  <a:pt x="3330" y="15549"/>
                  <a:pt x="3516" y="15571"/>
                </a:cubicBezTo>
                <a:cubicBezTo>
                  <a:pt x="3691" y="15592"/>
                  <a:pt x="3844" y="15603"/>
                  <a:pt x="4019" y="15620"/>
                </a:cubicBezTo>
                <a:cubicBezTo>
                  <a:pt x="4171" y="15630"/>
                  <a:pt x="4311" y="15640"/>
                  <a:pt x="4428" y="15657"/>
                </a:cubicBezTo>
                <a:cubicBezTo>
                  <a:pt x="4544" y="15673"/>
                  <a:pt x="4651" y="15695"/>
                  <a:pt x="4756" y="15727"/>
                </a:cubicBezTo>
                <a:cubicBezTo>
                  <a:pt x="4791" y="15738"/>
                  <a:pt x="4826" y="15748"/>
                  <a:pt x="4872" y="15764"/>
                </a:cubicBezTo>
                <a:cubicBezTo>
                  <a:pt x="5059" y="15834"/>
                  <a:pt x="5117" y="15959"/>
                  <a:pt x="4989" y="16056"/>
                </a:cubicBezTo>
                <a:cubicBezTo>
                  <a:pt x="4931" y="16104"/>
                  <a:pt x="4858" y="16152"/>
                  <a:pt x="4799" y="16200"/>
                </a:cubicBezTo>
                <a:cubicBezTo>
                  <a:pt x="4659" y="16308"/>
                  <a:pt x="4533" y="16422"/>
                  <a:pt x="4417" y="16535"/>
                </a:cubicBezTo>
                <a:cubicBezTo>
                  <a:pt x="4347" y="16606"/>
                  <a:pt x="4205" y="16648"/>
                  <a:pt x="4041" y="16653"/>
                </a:cubicBezTo>
                <a:cubicBezTo>
                  <a:pt x="3983" y="16653"/>
                  <a:pt x="3928" y="16653"/>
                  <a:pt x="3881" y="16653"/>
                </a:cubicBezTo>
                <a:cubicBezTo>
                  <a:pt x="3834" y="16653"/>
                  <a:pt x="3809" y="16653"/>
                  <a:pt x="3797" y="16653"/>
                </a:cubicBezTo>
                <a:cubicBezTo>
                  <a:pt x="3669" y="16643"/>
                  <a:pt x="3552" y="16626"/>
                  <a:pt x="3447" y="16605"/>
                </a:cubicBezTo>
                <a:cubicBezTo>
                  <a:pt x="3342" y="16583"/>
                  <a:pt x="3227" y="16546"/>
                  <a:pt x="3075" y="16492"/>
                </a:cubicBezTo>
                <a:cubicBezTo>
                  <a:pt x="3040" y="16481"/>
                  <a:pt x="3005" y="16471"/>
                  <a:pt x="2970" y="16455"/>
                </a:cubicBezTo>
                <a:cubicBezTo>
                  <a:pt x="2865" y="16417"/>
                  <a:pt x="2747" y="16372"/>
                  <a:pt x="2631" y="16340"/>
                </a:cubicBezTo>
                <a:cubicBezTo>
                  <a:pt x="2456" y="16286"/>
                  <a:pt x="2259" y="16249"/>
                  <a:pt x="2084" y="16232"/>
                </a:cubicBezTo>
                <a:cubicBezTo>
                  <a:pt x="1968" y="16222"/>
                  <a:pt x="1852" y="16217"/>
                  <a:pt x="1723" y="16217"/>
                </a:cubicBezTo>
                <a:cubicBezTo>
                  <a:pt x="1653" y="16217"/>
                  <a:pt x="1571" y="16217"/>
                  <a:pt x="1501" y="16222"/>
                </a:cubicBezTo>
                <a:cubicBezTo>
                  <a:pt x="1326" y="16233"/>
                  <a:pt x="1150" y="16254"/>
                  <a:pt x="940" y="16286"/>
                </a:cubicBezTo>
                <a:cubicBezTo>
                  <a:pt x="835" y="16302"/>
                  <a:pt x="767" y="16362"/>
                  <a:pt x="790" y="16416"/>
                </a:cubicBezTo>
                <a:cubicBezTo>
                  <a:pt x="802" y="16464"/>
                  <a:pt x="883" y="16497"/>
                  <a:pt x="976" y="16497"/>
                </a:cubicBezTo>
                <a:cubicBezTo>
                  <a:pt x="988" y="16497"/>
                  <a:pt x="997" y="16497"/>
                  <a:pt x="1009" y="16497"/>
                </a:cubicBezTo>
                <a:cubicBezTo>
                  <a:pt x="1149" y="16486"/>
                  <a:pt x="1289" y="16475"/>
                  <a:pt x="1417" y="16475"/>
                </a:cubicBezTo>
                <a:cubicBezTo>
                  <a:pt x="1592" y="16475"/>
                  <a:pt x="1758" y="16487"/>
                  <a:pt x="1909" y="16514"/>
                </a:cubicBezTo>
                <a:cubicBezTo>
                  <a:pt x="2026" y="16535"/>
                  <a:pt x="2142" y="16566"/>
                  <a:pt x="2259" y="16610"/>
                </a:cubicBezTo>
                <a:cubicBezTo>
                  <a:pt x="2341" y="16642"/>
                  <a:pt x="2433" y="16680"/>
                  <a:pt x="2514" y="16717"/>
                </a:cubicBezTo>
                <a:lnTo>
                  <a:pt x="2598" y="16756"/>
                </a:lnTo>
                <a:cubicBezTo>
                  <a:pt x="2715" y="16805"/>
                  <a:pt x="2863" y="16869"/>
                  <a:pt x="3050" y="16918"/>
                </a:cubicBezTo>
                <a:cubicBezTo>
                  <a:pt x="3225" y="16966"/>
                  <a:pt x="3438" y="16997"/>
                  <a:pt x="3648" y="17014"/>
                </a:cubicBezTo>
                <a:cubicBezTo>
                  <a:pt x="3683" y="17014"/>
                  <a:pt x="3704" y="17020"/>
                  <a:pt x="3739" y="17020"/>
                </a:cubicBezTo>
                <a:cubicBezTo>
                  <a:pt x="3820" y="17026"/>
                  <a:pt x="3893" y="17047"/>
                  <a:pt x="3939" y="17074"/>
                </a:cubicBezTo>
                <a:cubicBezTo>
                  <a:pt x="3986" y="17107"/>
                  <a:pt x="4009" y="17144"/>
                  <a:pt x="3998" y="17182"/>
                </a:cubicBezTo>
                <a:cubicBezTo>
                  <a:pt x="3951" y="17317"/>
                  <a:pt x="3928" y="17451"/>
                  <a:pt x="3939" y="17586"/>
                </a:cubicBezTo>
                <a:cubicBezTo>
                  <a:pt x="3939" y="17624"/>
                  <a:pt x="3916" y="17656"/>
                  <a:pt x="3881" y="17672"/>
                </a:cubicBezTo>
                <a:cubicBezTo>
                  <a:pt x="3846" y="17688"/>
                  <a:pt x="3808" y="17694"/>
                  <a:pt x="3750" y="17694"/>
                </a:cubicBezTo>
                <a:cubicBezTo>
                  <a:pt x="3715" y="17694"/>
                  <a:pt x="3668" y="17687"/>
                  <a:pt x="3633" y="17682"/>
                </a:cubicBezTo>
                <a:lnTo>
                  <a:pt x="3622" y="17682"/>
                </a:lnTo>
                <a:cubicBezTo>
                  <a:pt x="3575" y="17677"/>
                  <a:pt x="3541" y="17666"/>
                  <a:pt x="3495" y="17660"/>
                </a:cubicBezTo>
                <a:cubicBezTo>
                  <a:pt x="3378" y="17639"/>
                  <a:pt x="3248" y="17612"/>
                  <a:pt x="3108" y="17596"/>
                </a:cubicBezTo>
                <a:cubicBezTo>
                  <a:pt x="2933" y="17575"/>
                  <a:pt x="2772" y="17559"/>
                  <a:pt x="2609" y="17559"/>
                </a:cubicBezTo>
                <a:cubicBezTo>
                  <a:pt x="2574" y="17559"/>
                  <a:pt x="2549" y="17559"/>
                  <a:pt x="2514" y="17559"/>
                </a:cubicBezTo>
                <a:cubicBezTo>
                  <a:pt x="2328" y="17565"/>
                  <a:pt x="2129" y="17585"/>
                  <a:pt x="1942" y="17623"/>
                </a:cubicBezTo>
                <a:cubicBezTo>
                  <a:pt x="1779" y="17655"/>
                  <a:pt x="1618" y="17704"/>
                  <a:pt x="1443" y="17763"/>
                </a:cubicBezTo>
                <a:cubicBezTo>
                  <a:pt x="1361" y="17795"/>
                  <a:pt x="1327" y="17855"/>
                  <a:pt x="1373" y="17909"/>
                </a:cubicBezTo>
                <a:cubicBezTo>
                  <a:pt x="1408" y="17947"/>
                  <a:pt x="1478" y="17968"/>
                  <a:pt x="1548" y="17968"/>
                </a:cubicBezTo>
                <a:cubicBezTo>
                  <a:pt x="1572" y="17968"/>
                  <a:pt x="1605" y="17962"/>
                  <a:pt x="1629" y="17957"/>
                </a:cubicBezTo>
                <a:cubicBezTo>
                  <a:pt x="1908" y="17886"/>
                  <a:pt x="2175" y="17849"/>
                  <a:pt x="2408" y="17849"/>
                </a:cubicBezTo>
                <a:cubicBezTo>
                  <a:pt x="2432" y="17849"/>
                  <a:pt x="2469" y="17849"/>
                  <a:pt x="2492" y="17849"/>
                </a:cubicBezTo>
                <a:cubicBezTo>
                  <a:pt x="2621" y="17854"/>
                  <a:pt x="2750" y="17871"/>
                  <a:pt x="2890" y="17898"/>
                </a:cubicBezTo>
                <a:cubicBezTo>
                  <a:pt x="2971" y="17914"/>
                  <a:pt x="3063" y="17935"/>
                  <a:pt x="3145" y="17957"/>
                </a:cubicBezTo>
                <a:cubicBezTo>
                  <a:pt x="3191" y="17967"/>
                  <a:pt x="3250" y="17984"/>
                  <a:pt x="3309" y="17995"/>
                </a:cubicBezTo>
                <a:cubicBezTo>
                  <a:pt x="3460" y="18028"/>
                  <a:pt x="3635" y="18065"/>
                  <a:pt x="3844" y="18086"/>
                </a:cubicBezTo>
                <a:cubicBezTo>
                  <a:pt x="3868" y="18086"/>
                  <a:pt x="3879" y="18091"/>
                  <a:pt x="3903" y="18091"/>
                </a:cubicBezTo>
                <a:cubicBezTo>
                  <a:pt x="4008" y="18102"/>
                  <a:pt x="4102" y="18140"/>
                  <a:pt x="4125" y="18189"/>
                </a:cubicBezTo>
                <a:cubicBezTo>
                  <a:pt x="4148" y="18221"/>
                  <a:pt x="4160" y="18253"/>
                  <a:pt x="4183" y="18280"/>
                </a:cubicBezTo>
                <a:cubicBezTo>
                  <a:pt x="4218" y="18328"/>
                  <a:pt x="4172" y="18383"/>
                  <a:pt x="4067" y="18404"/>
                </a:cubicBezTo>
                <a:lnTo>
                  <a:pt x="4056" y="18404"/>
                </a:lnTo>
                <a:cubicBezTo>
                  <a:pt x="3858" y="18447"/>
                  <a:pt x="3668" y="18501"/>
                  <a:pt x="3516" y="18566"/>
                </a:cubicBezTo>
                <a:cubicBezTo>
                  <a:pt x="3365" y="18631"/>
                  <a:pt x="3249" y="18707"/>
                  <a:pt x="3156" y="18771"/>
                </a:cubicBezTo>
                <a:cubicBezTo>
                  <a:pt x="3121" y="18793"/>
                  <a:pt x="3100" y="18814"/>
                  <a:pt x="3065" y="18835"/>
                </a:cubicBezTo>
                <a:cubicBezTo>
                  <a:pt x="3006" y="18878"/>
                  <a:pt x="2948" y="18916"/>
                  <a:pt x="2890" y="18948"/>
                </a:cubicBezTo>
                <a:cubicBezTo>
                  <a:pt x="2796" y="19002"/>
                  <a:pt x="2700" y="19046"/>
                  <a:pt x="2583" y="19078"/>
                </a:cubicBezTo>
                <a:cubicBezTo>
                  <a:pt x="2362" y="19148"/>
                  <a:pt x="2073" y="19185"/>
                  <a:pt x="1723" y="19191"/>
                </a:cubicBezTo>
                <a:cubicBezTo>
                  <a:pt x="1677" y="19191"/>
                  <a:pt x="1627" y="19201"/>
                  <a:pt x="1592" y="19218"/>
                </a:cubicBezTo>
                <a:cubicBezTo>
                  <a:pt x="1557" y="19239"/>
                  <a:pt x="1537" y="19266"/>
                  <a:pt x="1548" y="19293"/>
                </a:cubicBezTo>
                <a:cubicBezTo>
                  <a:pt x="1560" y="19347"/>
                  <a:pt x="1651" y="19401"/>
                  <a:pt x="1756" y="19406"/>
                </a:cubicBezTo>
                <a:cubicBezTo>
                  <a:pt x="1884" y="19417"/>
                  <a:pt x="2015" y="19418"/>
                  <a:pt x="2132" y="19418"/>
                </a:cubicBezTo>
                <a:cubicBezTo>
                  <a:pt x="2423" y="19418"/>
                  <a:pt x="2678" y="19391"/>
                  <a:pt x="2911" y="19342"/>
                </a:cubicBezTo>
                <a:cubicBezTo>
                  <a:pt x="3086" y="19304"/>
                  <a:pt x="3237" y="19251"/>
                  <a:pt x="3389" y="19175"/>
                </a:cubicBezTo>
                <a:cubicBezTo>
                  <a:pt x="3494" y="19127"/>
                  <a:pt x="3577" y="19077"/>
                  <a:pt x="3659" y="19029"/>
                </a:cubicBezTo>
                <a:cubicBezTo>
                  <a:pt x="3682" y="19013"/>
                  <a:pt x="3715" y="18996"/>
                  <a:pt x="3739" y="18980"/>
                </a:cubicBezTo>
                <a:cubicBezTo>
                  <a:pt x="3855" y="18910"/>
                  <a:pt x="3948" y="18868"/>
                  <a:pt x="4041" y="18835"/>
                </a:cubicBezTo>
                <a:cubicBezTo>
                  <a:pt x="4135" y="18798"/>
                  <a:pt x="4241" y="18771"/>
                  <a:pt x="4369" y="18750"/>
                </a:cubicBezTo>
                <a:cubicBezTo>
                  <a:pt x="4404" y="18744"/>
                  <a:pt x="4429" y="18738"/>
                  <a:pt x="4464" y="18738"/>
                </a:cubicBezTo>
                <a:cubicBezTo>
                  <a:pt x="4557" y="18738"/>
                  <a:pt x="4636" y="18761"/>
                  <a:pt x="4683" y="18798"/>
                </a:cubicBezTo>
                <a:cubicBezTo>
                  <a:pt x="4869" y="18944"/>
                  <a:pt x="5105" y="19078"/>
                  <a:pt x="5350" y="19207"/>
                </a:cubicBezTo>
                <a:cubicBezTo>
                  <a:pt x="5513" y="19288"/>
                  <a:pt x="5479" y="19438"/>
                  <a:pt x="4989" y="19541"/>
                </a:cubicBezTo>
                <a:cubicBezTo>
                  <a:pt x="4557" y="19632"/>
                  <a:pt x="4196" y="19714"/>
                  <a:pt x="3939" y="19859"/>
                </a:cubicBezTo>
                <a:cubicBezTo>
                  <a:pt x="3718" y="19988"/>
                  <a:pt x="3589" y="20149"/>
                  <a:pt x="3542" y="20354"/>
                </a:cubicBezTo>
                <a:cubicBezTo>
                  <a:pt x="3530" y="20403"/>
                  <a:pt x="3611" y="20457"/>
                  <a:pt x="3728" y="20474"/>
                </a:cubicBezTo>
                <a:cubicBezTo>
                  <a:pt x="3751" y="20479"/>
                  <a:pt x="3773" y="20479"/>
                  <a:pt x="3808" y="20479"/>
                </a:cubicBezTo>
                <a:cubicBezTo>
                  <a:pt x="3890" y="20479"/>
                  <a:pt x="3960" y="20457"/>
                  <a:pt x="3983" y="20420"/>
                </a:cubicBezTo>
                <a:cubicBezTo>
                  <a:pt x="4076" y="20263"/>
                  <a:pt x="4230" y="20139"/>
                  <a:pt x="4417" y="20053"/>
                </a:cubicBezTo>
                <a:cubicBezTo>
                  <a:pt x="4650" y="19950"/>
                  <a:pt x="4917" y="19918"/>
                  <a:pt x="5197" y="19869"/>
                </a:cubicBezTo>
                <a:cubicBezTo>
                  <a:pt x="5348" y="19842"/>
                  <a:pt x="5536" y="19810"/>
                  <a:pt x="5710" y="19756"/>
                </a:cubicBezTo>
                <a:cubicBezTo>
                  <a:pt x="5792" y="19735"/>
                  <a:pt x="5910" y="19687"/>
                  <a:pt x="6039" y="19639"/>
                </a:cubicBezTo>
                <a:cubicBezTo>
                  <a:pt x="6143" y="19595"/>
                  <a:pt x="6304" y="19590"/>
                  <a:pt x="6432" y="19633"/>
                </a:cubicBezTo>
                <a:cubicBezTo>
                  <a:pt x="6630" y="19698"/>
                  <a:pt x="6842" y="19752"/>
                  <a:pt x="7052" y="19800"/>
                </a:cubicBezTo>
                <a:cubicBezTo>
                  <a:pt x="7215" y="19838"/>
                  <a:pt x="7320" y="19913"/>
                  <a:pt x="7343" y="19994"/>
                </a:cubicBezTo>
                <a:cubicBezTo>
                  <a:pt x="7355" y="20015"/>
                  <a:pt x="7353" y="20031"/>
                  <a:pt x="7365" y="20053"/>
                </a:cubicBezTo>
                <a:cubicBezTo>
                  <a:pt x="7377" y="20107"/>
                  <a:pt x="7402" y="20156"/>
                  <a:pt x="7402" y="20204"/>
                </a:cubicBezTo>
                <a:cubicBezTo>
                  <a:pt x="7413" y="20274"/>
                  <a:pt x="7400" y="20334"/>
                  <a:pt x="7365" y="20393"/>
                </a:cubicBezTo>
                <a:cubicBezTo>
                  <a:pt x="7295" y="20511"/>
                  <a:pt x="7122" y="20630"/>
                  <a:pt x="6866" y="20743"/>
                </a:cubicBezTo>
                <a:cubicBezTo>
                  <a:pt x="6831" y="20759"/>
                  <a:pt x="6808" y="20780"/>
                  <a:pt x="6808" y="20802"/>
                </a:cubicBezTo>
                <a:cubicBezTo>
                  <a:pt x="6808" y="20829"/>
                  <a:pt x="6830" y="20851"/>
                  <a:pt x="6877" y="20873"/>
                </a:cubicBezTo>
                <a:cubicBezTo>
                  <a:pt x="6923" y="20894"/>
                  <a:pt x="6993" y="20910"/>
                  <a:pt x="7063" y="20910"/>
                </a:cubicBezTo>
                <a:cubicBezTo>
                  <a:pt x="7109" y="20910"/>
                  <a:pt x="7155" y="20904"/>
                  <a:pt x="7190" y="20893"/>
                </a:cubicBezTo>
                <a:cubicBezTo>
                  <a:pt x="7563" y="20780"/>
                  <a:pt x="7823" y="20646"/>
                  <a:pt x="7963" y="20501"/>
                </a:cubicBezTo>
                <a:cubicBezTo>
                  <a:pt x="8033" y="20420"/>
                  <a:pt x="8079" y="20328"/>
                  <a:pt x="8090" y="20231"/>
                </a:cubicBezTo>
                <a:cubicBezTo>
                  <a:pt x="8090" y="20220"/>
                  <a:pt x="8090" y="20198"/>
                  <a:pt x="8101" y="20160"/>
                </a:cubicBezTo>
                <a:cubicBezTo>
                  <a:pt x="8113" y="20090"/>
                  <a:pt x="8252" y="20037"/>
                  <a:pt x="8404" y="20048"/>
                </a:cubicBezTo>
                <a:cubicBezTo>
                  <a:pt x="8765" y="20075"/>
                  <a:pt x="9185" y="20101"/>
                  <a:pt x="9512" y="20107"/>
                </a:cubicBezTo>
                <a:cubicBezTo>
                  <a:pt x="9617" y="20107"/>
                  <a:pt x="9700" y="20144"/>
                  <a:pt x="9723" y="20192"/>
                </a:cubicBezTo>
                <a:cubicBezTo>
                  <a:pt x="9747" y="20252"/>
                  <a:pt x="9746" y="20307"/>
                  <a:pt x="9734" y="20366"/>
                </a:cubicBezTo>
                <a:cubicBezTo>
                  <a:pt x="9722" y="20420"/>
                  <a:pt x="9676" y="20484"/>
                  <a:pt x="9617" y="20559"/>
                </a:cubicBezTo>
                <a:cubicBezTo>
                  <a:pt x="9606" y="20576"/>
                  <a:pt x="9593" y="20592"/>
                  <a:pt x="9581" y="20608"/>
                </a:cubicBezTo>
                <a:cubicBezTo>
                  <a:pt x="9534" y="20668"/>
                  <a:pt x="9489" y="20732"/>
                  <a:pt x="9443" y="20802"/>
                </a:cubicBezTo>
                <a:cubicBezTo>
                  <a:pt x="9384" y="20899"/>
                  <a:pt x="9372" y="20990"/>
                  <a:pt x="9395" y="21076"/>
                </a:cubicBezTo>
                <a:cubicBezTo>
                  <a:pt x="9418" y="21163"/>
                  <a:pt x="9466" y="21249"/>
                  <a:pt x="9559" y="21336"/>
                </a:cubicBezTo>
                <a:cubicBezTo>
                  <a:pt x="9641" y="21411"/>
                  <a:pt x="9747" y="21486"/>
                  <a:pt x="9887" y="21561"/>
                </a:cubicBezTo>
                <a:cubicBezTo>
                  <a:pt x="9934" y="21583"/>
                  <a:pt x="10002" y="21600"/>
                  <a:pt x="10084" y="21600"/>
                </a:cubicBezTo>
                <a:cubicBezTo>
                  <a:pt x="10131" y="21600"/>
                  <a:pt x="10165" y="21594"/>
                  <a:pt x="10212" y="21588"/>
                </a:cubicBezTo>
                <a:cubicBezTo>
                  <a:pt x="10270" y="21577"/>
                  <a:pt x="10317" y="21556"/>
                  <a:pt x="10328" y="21529"/>
                </a:cubicBezTo>
                <a:cubicBezTo>
                  <a:pt x="10340" y="21508"/>
                  <a:pt x="10341" y="21487"/>
                  <a:pt x="10317" y="21465"/>
                </a:cubicBezTo>
                <a:cubicBezTo>
                  <a:pt x="10142" y="21325"/>
                  <a:pt x="10050" y="21190"/>
                  <a:pt x="10062" y="21066"/>
                </a:cubicBezTo>
                <a:cubicBezTo>
                  <a:pt x="10062" y="21007"/>
                  <a:pt x="10096" y="20947"/>
                  <a:pt x="10142" y="20883"/>
                </a:cubicBezTo>
                <a:cubicBezTo>
                  <a:pt x="10177" y="20834"/>
                  <a:pt x="10234" y="20786"/>
                  <a:pt x="10281" y="20738"/>
                </a:cubicBezTo>
                <a:cubicBezTo>
                  <a:pt x="10304" y="20722"/>
                  <a:pt x="10316" y="20706"/>
                  <a:pt x="10339" y="20684"/>
                </a:cubicBezTo>
                <a:cubicBezTo>
                  <a:pt x="10432" y="20592"/>
                  <a:pt x="10494" y="20510"/>
                  <a:pt x="10529" y="20435"/>
                </a:cubicBezTo>
                <a:cubicBezTo>
                  <a:pt x="10540" y="20403"/>
                  <a:pt x="10550" y="20334"/>
                  <a:pt x="10551" y="20253"/>
                </a:cubicBezTo>
                <a:cubicBezTo>
                  <a:pt x="10551" y="20156"/>
                  <a:pt x="10702" y="20070"/>
                  <a:pt x="10900" y="20043"/>
                </a:cubicBezTo>
                <a:cubicBezTo>
                  <a:pt x="11157" y="20010"/>
                  <a:pt x="11412" y="19972"/>
                  <a:pt x="11564" y="19945"/>
                </a:cubicBezTo>
                <a:cubicBezTo>
                  <a:pt x="11587" y="19940"/>
                  <a:pt x="11613" y="19940"/>
                  <a:pt x="11637" y="19940"/>
                </a:cubicBezTo>
                <a:cubicBezTo>
                  <a:pt x="11742" y="19940"/>
                  <a:pt x="11833" y="19977"/>
                  <a:pt x="11844" y="20026"/>
                </a:cubicBezTo>
                <a:cubicBezTo>
                  <a:pt x="11856" y="20069"/>
                  <a:pt x="11869" y="20107"/>
                  <a:pt x="11881" y="20128"/>
                </a:cubicBezTo>
                <a:cubicBezTo>
                  <a:pt x="11916" y="20225"/>
                  <a:pt x="11984" y="20317"/>
                  <a:pt x="12078" y="20393"/>
                </a:cubicBezTo>
                <a:cubicBezTo>
                  <a:pt x="12171" y="20468"/>
                  <a:pt x="12301" y="20539"/>
                  <a:pt x="12453" y="20603"/>
                </a:cubicBezTo>
                <a:cubicBezTo>
                  <a:pt x="12581" y="20657"/>
                  <a:pt x="12744" y="20705"/>
                  <a:pt x="12930" y="20748"/>
                </a:cubicBezTo>
                <a:cubicBezTo>
                  <a:pt x="12965" y="20753"/>
                  <a:pt x="13001" y="20758"/>
                  <a:pt x="13036" y="20758"/>
                </a:cubicBezTo>
                <a:cubicBezTo>
                  <a:pt x="13118" y="20758"/>
                  <a:pt x="13197" y="20743"/>
                  <a:pt x="13244" y="20716"/>
                </a:cubicBezTo>
                <a:cubicBezTo>
                  <a:pt x="13291" y="20695"/>
                  <a:pt x="13302" y="20667"/>
                  <a:pt x="13302" y="20640"/>
                </a:cubicBezTo>
                <a:cubicBezTo>
                  <a:pt x="13302" y="20619"/>
                  <a:pt x="13280" y="20597"/>
                  <a:pt x="13233" y="20586"/>
                </a:cubicBezTo>
                <a:cubicBezTo>
                  <a:pt x="12953" y="20489"/>
                  <a:pt x="12754" y="20376"/>
                  <a:pt x="12661" y="20268"/>
                </a:cubicBezTo>
                <a:cubicBezTo>
                  <a:pt x="12614" y="20214"/>
                  <a:pt x="12592" y="20149"/>
                  <a:pt x="12581" y="20085"/>
                </a:cubicBezTo>
                <a:cubicBezTo>
                  <a:pt x="12569" y="20031"/>
                  <a:pt x="12581" y="19977"/>
                  <a:pt x="12581" y="19923"/>
                </a:cubicBezTo>
                <a:lnTo>
                  <a:pt x="12581" y="19864"/>
                </a:lnTo>
                <a:cubicBezTo>
                  <a:pt x="12581" y="19853"/>
                  <a:pt x="12580" y="19843"/>
                  <a:pt x="12591" y="19832"/>
                </a:cubicBezTo>
                <a:cubicBezTo>
                  <a:pt x="12626" y="19757"/>
                  <a:pt x="12720" y="19687"/>
                  <a:pt x="12872" y="19639"/>
                </a:cubicBezTo>
                <a:cubicBezTo>
                  <a:pt x="13035" y="19590"/>
                  <a:pt x="13187" y="19531"/>
                  <a:pt x="13339" y="19477"/>
                </a:cubicBezTo>
                <a:cubicBezTo>
                  <a:pt x="13385" y="19461"/>
                  <a:pt x="13444" y="19450"/>
                  <a:pt x="13503" y="19450"/>
                </a:cubicBezTo>
                <a:cubicBezTo>
                  <a:pt x="13584" y="19450"/>
                  <a:pt x="13663" y="19471"/>
                  <a:pt x="13721" y="19504"/>
                </a:cubicBezTo>
                <a:cubicBezTo>
                  <a:pt x="13768" y="19536"/>
                  <a:pt x="13816" y="19563"/>
                  <a:pt x="13874" y="19590"/>
                </a:cubicBezTo>
                <a:cubicBezTo>
                  <a:pt x="14026" y="19670"/>
                  <a:pt x="14201" y="19734"/>
                  <a:pt x="14399" y="19788"/>
                </a:cubicBezTo>
                <a:cubicBezTo>
                  <a:pt x="14597" y="19842"/>
                  <a:pt x="14796" y="19876"/>
                  <a:pt x="14971" y="19903"/>
                </a:cubicBezTo>
                <a:lnTo>
                  <a:pt x="15062" y="19913"/>
                </a:lnTo>
                <a:cubicBezTo>
                  <a:pt x="15202" y="19934"/>
                  <a:pt x="15331" y="19955"/>
                  <a:pt x="15460" y="19977"/>
                </a:cubicBezTo>
                <a:cubicBezTo>
                  <a:pt x="15611" y="20009"/>
                  <a:pt x="15729" y="20042"/>
                  <a:pt x="15846" y="20085"/>
                </a:cubicBezTo>
                <a:cubicBezTo>
                  <a:pt x="16056" y="20171"/>
                  <a:pt x="16218" y="20290"/>
                  <a:pt x="16334" y="20452"/>
                </a:cubicBezTo>
                <a:cubicBezTo>
                  <a:pt x="16358" y="20489"/>
                  <a:pt x="16439" y="20511"/>
                  <a:pt x="16520" y="20511"/>
                </a:cubicBezTo>
                <a:cubicBezTo>
                  <a:pt x="16544" y="20511"/>
                  <a:pt x="16570" y="20511"/>
                  <a:pt x="16593" y="20506"/>
                </a:cubicBezTo>
                <a:cubicBezTo>
                  <a:pt x="16722" y="20489"/>
                  <a:pt x="16802" y="20436"/>
                  <a:pt x="16779" y="20388"/>
                </a:cubicBezTo>
                <a:cubicBezTo>
                  <a:pt x="16721" y="20178"/>
                  <a:pt x="16579" y="20020"/>
                  <a:pt x="16334" y="19891"/>
                </a:cubicBezTo>
                <a:cubicBezTo>
                  <a:pt x="16206" y="19821"/>
                  <a:pt x="16044" y="19756"/>
                  <a:pt x="15846" y="19702"/>
                </a:cubicBezTo>
                <a:cubicBezTo>
                  <a:pt x="15694" y="19659"/>
                  <a:pt x="15530" y="19627"/>
                  <a:pt x="15391" y="19595"/>
                </a:cubicBezTo>
                <a:lnTo>
                  <a:pt x="15310" y="19580"/>
                </a:lnTo>
                <a:cubicBezTo>
                  <a:pt x="15124" y="19536"/>
                  <a:pt x="14993" y="19504"/>
                  <a:pt x="14888" y="19472"/>
                </a:cubicBezTo>
                <a:cubicBezTo>
                  <a:pt x="14783" y="19434"/>
                  <a:pt x="14692" y="19396"/>
                  <a:pt x="14611" y="19347"/>
                </a:cubicBezTo>
                <a:cubicBezTo>
                  <a:pt x="14517" y="19293"/>
                  <a:pt x="14434" y="19228"/>
                  <a:pt x="14341" y="19137"/>
                </a:cubicBezTo>
                <a:cubicBezTo>
                  <a:pt x="14294" y="19088"/>
                  <a:pt x="14307" y="19030"/>
                  <a:pt x="14388" y="18992"/>
                </a:cubicBezTo>
                <a:cubicBezTo>
                  <a:pt x="14517" y="18917"/>
                  <a:pt x="14751" y="18776"/>
                  <a:pt x="14960" y="18647"/>
                </a:cubicBezTo>
                <a:cubicBezTo>
                  <a:pt x="15054" y="18588"/>
                  <a:pt x="15238" y="18582"/>
                  <a:pt x="15343" y="18642"/>
                </a:cubicBezTo>
                <a:cubicBezTo>
                  <a:pt x="15401" y="18674"/>
                  <a:pt x="15448" y="18695"/>
                  <a:pt x="15460" y="18701"/>
                </a:cubicBezTo>
                <a:cubicBezTo>
                  <a:pt x="15600" y="18771"/>
                  <a:pt x="15774" y="18824"/>
                  <a:pt x="15937" y="18867"/>
                </a:cubicBezTo>
                <a:cubicBezTo>
                  <a:pt x="16240" y="18937"/>
                  <a:pt x="16591" y="18975"/>
                  <a:pt x="17034" y="18975"/>
                </a:cubicBezTo>
                <a:cubicBezTo>
                  <a:pt x="17139" y="18975"/>
                  <a:pt x="17234" y="18933"/>
                  <a:pt x="17246" y="18884"/>
                </a:cubicBezTo>
                <a:cubicBezTo>
                  <a:pt x="17257" y="18836"/>
                  <a:pt x="17186" y="18792"/>
                  <a:pt x="17093" y="18787"/>
                </a:cubicBezTo>
                <a:cubicBezTo>
                  <a:pt x="16743" y="18760"/>
                  <a:pt x="16453" y="18712"/>
                  <a:pt x="16254" y="18642"/>
                </a:cubicBezTo>
                <a:cubicBezTo>
                  <a:pt x="16149" y="18604"/>
                  <a:pt x="16056" y="18561"/>
                  <a:pt x="15963" y="18507"/>
                </a:cubicBezTo>
                <a:cubicBezTo>
                  <a:pt x="15881" y="18453"/>
                  <a:pt x="15799" y="18388"/>
                  <a:pt x="15729" y="18324"/>
                </a:cubicBezTo>
                <a:cubicBezTo>
                  <a:pt x="15648" y="18237"/>
                  <a:pt x="15647" y="18135"/>
                  <a:pt x="15740" y="18054"/>
                </a:cubicBezTo>
                <a:cubicBezTo>
                  <a:pt x="15845" y="17963"/>
                  <a:pt x="15951" y="17866"/>
                  <a:pt x="16021" y="17807"/>
                </a:cubicBezTo>
                <a:cubicBezTo>
                  <a:pt x="16103" y="17726"/>
                  <a:pt x="16325" y="17704"/>
                  <a:pt x="16477" y="17763"/>
                </a:cubicBezTo>
                <a:cubicBezTo>
                  <a:pt x="16512" y="17779"/>
                  <a:pt x="16545" y="17789"/>
                  <a:pt x="16557" y="17795"/>
                </a:cubicBezTo>
                <a:cubicBezTo>
                  <a:pt x="16720" y="17854"/>
                  <a:pt x="16896" y="17904"/>
                  <a:pt x="17071" y="17936"/>
                </a:cubicBezTo>
                <a:cubicBezTo>
                  <a:pt x="17316" y="17979"/>
                  <a:pt x="17573" y="18000"/>
                  <a:pt x="17876" y="18000"/>
                </a:cubicBezTo>
                <a:cubicBezTo>
                  <a:pt x="17969" y="18000"/>
                  <a:pt x="18074" y="18001"/>
                  <a:pt x="18179" y="17995"/>
                </a:cubicBezTo>
                <a:cubicBezTo>
                  <a:pt x="18284" y="17990"/>
                  <a:pt x="18375" y="17946"/>
                  <a:pt x="18375" y="17893"/>
                </a:cubicBezTo>
                <a:cubicBezTo>
                  <a:pt x="18375" y="17844"/>
                  <a:pt x="18305" y="17807"/>
                  <a:pt x="18200" y="17802"/>
                </a:cubicBezTo>
                <a:cubicBezTo>
                  <a:pt x="17839" y="17785"/>
                  <a:pt x="17547" y="17746"/>
                  <a:pt x="17326" y="17687"/>
                </a:cubicBezTo>
                <a:cubicBezTo>
                  <a:pt x="17209" y="17655"/>
                  <a:pt x="17106" y="17618"/>
                  <a:pt x="17012" y="17569"/>
                </a:cubicBezTo>
                <a:cubicBezTo>
                  <a:pt x="16931" y="17521"/>
                  <a:pt x="16847" y="17467"/>
                  <a:pt x="16754" y="17413"/>
                </a:cubicBezTo>
                <a:cubicBezTo>
                  <a:pt x="16754" y="17413"/>
                  <a:pt x="16707" y="17381"/>
                  <a:pt x="16695" y="17371"/>
                </a:cubicBezTo>
                <a:cubicBezTo>
                  <a:pt x="16602" y="17311"/>
                  <a:pt x="16593" y="17235"/>
                  <a:pt x="16652" y="17165"/>
                </a:cubicBezTo>
                <a:cubicBezTo>
                  <a:pt x="16780" y="17020"/>
                  <a:pt x="16896" y="16868"/>
                  <a:pt x="17012" y="16717"/>
                </a:cubicBezTo>
                <a:cubicBezTo>
                  <a:pt x="17047" y="16680"/>
                  <a:pt x="17116" y="16648"/>
                  <a:pt x="17209" y="16648"/>
                </a:cubicBezTo>
                <a:cubicBezTo>
                  <a:pt x="17221" y="16648"/>
                  <a:pt x="17245" y="16648"/>
                  <a:pt x="17257" y="16648"/>
                </a:cubicBezTo>
                <a:cubicBezTo>
                  <a:pt x="17385" y="16659"/>
                  <a:pt x="17490" y="16675"/>
                  <a:pt x="17606" y="16707"/>
                </a:cubicBezTo>
                <a:cubicBezTo>
                  <a:pt x="17723" y="16740"/>
                  <a:pt x="17851" y="16782"/>
                  <a:pt x="17967" y="16825"/>
                </a:cubicBezTo>
                <a:lnTo>
                  <a:pt x="18004" y="16837"/>
                </a:lnTo>
                <a:cubicBezTo>
                  <a:pt x="18120" y="16880"/>
                  <a:pt x="18260" y="16933"/>
                  <a:pt x="18412" y="16977"/>
                </a:cubicBezTo>
                <a:cubicBezTo>
                  <a:pt x="18587" y="17025"/>
                  <a:pt x="18772" y="17063"/>
                  <a:pt x="18959" y="17079"/>
                </a:cubicBezTo>
                <a:cubicBezTo>
                  <a:pt x="19099" y="17095"/>
                  <a:pt x="19252" y="17101"/>
                  <a:pt x="19403" y="17101"/>
                </a:cubicBezTo>
                <a:cubicBezTo>
                  <a:pt x="19601" y="17101"/>
                  <a:pt x="19810" y="17089"/>
                  <a:pt x="20067" y="17062"/>
                </a:cubicBezTo>
                <a:cubicBezTo>
                  <a:pt x="20171" y="17052"/>
                  <a:pt x="20242" y="17004"/>
                  <a:pt x="20231" y="16950"/>
                </a:cubicBezTo>
                <a:cubicBezTo>
                  <a:pt x="20219" y="16907"/>
                  <a:pt x="20138" y="16874"/>
                  <a:pt x="20045" y="16874"/>
                </a:cubicBezTo>
                <a:lnTo>
                  <a:pt x="20034" y="16874"/>
                </a:lnTo>
                <a:cubicBezTo>
                  <a:pt x="19975" y="16874"/>
                  <a:pt x="19917" y="16874"/>
                  <a:pt x="19859" y="16874"/>
                </a:cubicBezTo>
                <a:cubicBezTo>
                  <a:pt x="19579" y="16874"/>
                  <a:pt x="19332" y="16858"/>
                  <a:pt x="19134" y="16820"/>
                </a:cubicBezTo>
                <a:cubicBezTo>
                  <a:pt x="19005" y="16798"/>
                  <a:pt x="18889" y="16767"/>
                  <a:pt x="18784" y="16724"/>
                </a:cubicBezTo>
                <a:cubicBezTo>
                  <a:pt x="18679" y="16686"/>
                  <a:pt x="18586" y="16631"/>
                  <a:pt x="18481" y="16583"/>
                </a:cubicBezTo>
                <a:lnTo>
                  <a:pt x="18459" y="16573"/>
                </a:lnTo>
                <a:cubicBezTo>
                  <a:pt x="18343" y="16513"/>
                  <a:pt x="18214" y="16448"/>
                  <a:pt x="18051" y="16394"/>
                </a:cubicBezTo>
                <a:cubicBezTo>
                  <a:pt x="17911" y="16346"/>
                  <a:pt x="17759" y="16309"/>
                  <a:pt x="17595" y="16276"/>
                </a:cubicBezTo>
                <a:cubicBezTo>
                  <a:pt x="17456" y="16249"/>
                  <a:pt x="17374" y="16174"/>
                  <a:pt x="17421" y="16109"/>
                </a:cubicBezTo>
                <a:cubicBezTo>
                  <a:pt x="17479" y="16007"/>
                  <a:pt x="17549" y="15899"/>
                  <a:pt x="17595" y="15791"/>
                </a:cubicBezTo>
                <a:cubicBezTo>
                  <a:pt x="17630" y="15727"/>
                  <a:pt x="17736" y="15684"/>
                  <a:pt x="17876" y="15673"/>
                </a:cubicBezTo>
                <a:lnTo>
                  <a:pt x="17887" y="15673"/>
                </a:lnTo>
                <a:cubicBezTo>
                  <a:pt x="18050" y="15663"/>
                  <a:pt x="18203" y="15652"/>
                  <a:pt x="18343" y="15652"/>
                </a:cubicBezTo>
                <a:lnTo>
                  <a:pt x="18364" y="15652"/>
                </a:lnTo>
                <a:cubicBezTo>
                  <a:pt x="18504" y="15652"/>
                  <a:pt x="18623" y="15662"/>
                  <a:pt x="18751" y="15678"/>
                </a:cubicBezTo>
                <a:cubicBezTo>
                  <a:pt x="18996" y="15711"/>
                  <a:pt x="19252" y="15786"/>
                  <a:pt x="19520" y="15899"/>
                </a:cubicBezTo>
                <a:cubicBezTo>
                  <a:pt x="19555" y="15915"/>
                  <a:pt x="19601" y="15921"/>
                  <a:pt x="19647" y="15921"/>
                </a:cubicBezTo>
                <a:cubicBezTo>
                  <a:pt x="19694" y="15921"/>
                  <a:pt x="19739" y="15910"/>
                  <a:pt x="19786" y="15894"/>
                </a:cubicBezTo>
                <a:cubicBezTo>
                  <a:pt x="19868" y="15856"/>
                  <a:pt x="19881" y="15802"/>
                  <a:pt x="19811" y="15759"/>
                </a:cubicBezTo>
                <a:cubicBezTo>
                  <a:pt x="19531" y="15598"/>
                  <a:pt x="19273" y="15494"/>
                  <a:pt x="18969" y="15424"/>
                </a:cubicBezTo>
                <a:cubicBezTo>
                  <a:pt x="18795" y="15387"/>
                  <a:pt x="18599" y="15354"/>
                  <a:pt x="18401" y="15343"/>
                </a:cubicBezTo>
                <a:cubicBezTo>
                  <a:pt x="18343" y="15338"/>
                  <a:pt x="18225" y="15333"/>
                  <a:pt x="18073" y="15333"/>
                </a:cubicBezTo>
                <a:cubicBezTo>
                  <a:pt x="18015" y="15333"/>
                  <a:pt x="17955" y="15318"/>
                  <a:pt x="17920" y="15296"/>
                </a:cubicBezTo>
                <a:cubicBezTo>
                  <a:pt x="17885" y="15275"/>
                  <a:pt x="17876" y="15247"/>
                  <a:pt x="17876" y="15221"/>
                </a:cubicBezTo>
                <a:cubicBezTo>
                  <a:pt x="17911" y="15134"/>
                  <a:pt x="17967" y="14988"/>
                  <a:pt x="18026" y="14848"/>
                </a:cubicBezTo>
                <a:cubicBezTo>
                  <a:pt x="18061" y="14762"/>
                  <a:pt x="18270" y="14708"/>
                  <a:pt x="18445" y="14746"/>
                </a:cubicBezTo>
                <a:cubicBezTo>
                  <a:pt x="18491" y="14756"/>
                  <a:pt x="18517" y="14763"/>
                  <a:pt x="18529" y="14763"/>
                </a:cubicBezTo>
                <a:cubicBezTo>
                  <a:pt x="18715" y="14795"/>
                  <a:pt x="18925" y="14811"/>
                  <a:pt x="19112" y="14816"/>
                </a:cubicBezTo>
                <a:cubicBezTo>
                  <a:pt x="19123" y="14816"/>
                  <a:pt x="19147" y="14816"/>
                  <a:pt x="19159" y="14816"/>
                </a:cubicBezTo>
                <a:cubicBezTo>
                  <a:pt x="19486" y="14816"/>
                  <a:pt x="19810" y="14778"/>
                  <a:pt x="20183" y="14697"/>
                </a:cubicBezTo>
                <a:cubicBezTo>
                  <a:pt x="20288" y="14675"/>
                  <a:pt x="20335" y="14622"/>
                  <a:pt x="20289" y="14574"/>
                </a:cubicBezTo>
                <a:cubicBezTo>
                  <a:pt x="20266" y="14536"/>
                  <a:pt x="20185" y="14515"/>
                  <a:pt x="20103" y="14515"/>
                </a:cubicBezTo>
                <a:cubicBezTo>
                  <a:pt x="20091" y="14515"/>
                  <a:pt x="20067" y="14515"/>
                  <a:pt x="20056" y="14520"/>
                </a:cubicBezTo>
                <a:cubicBezTo>
                  <a:pt x="19822" y="14547"/>
                  <a:pt x="19623" y="14562"/>
                  <a:pt x="19436" y="14562"/>
                </a:cubicBezTo>
                <a:cubicBezTo>
                  <a:pt x="19331" y="14562"/>
                  <a:pt x="19241" y="14557"/>
                  <a:pt x="19159" y="14552"/>
                </a:cubicBezTo>
                <a:cubicBezTo>
                  <a:pt x="19031" y="14541"/>
                  <a:pt x="18901" y="14520"/>
                  <a:pt x="18773" y="14488"/>
                </a:cubicBezTo>
                <a:cubicBezTo>
                  <a:pt x="18656" y="14456"/>
                  <a:pt x="18539" y="14418"/>
                  <a:pt x="18423" y="14380"/>
                </a:cubicBezTo>
                <a:lnTo>
                  <a:pt x="18401" y="14374"/>
                </a:lnTo>
                <a:cubicBezTo>
                  <a:pt x="18366" y="14363"/>
                  <a:pt x="18330" y="14352"/>
                  <a:pt x="18295" y="14342"/>
                </a:cubicBezTo>
                <a:cubicBezTo>
                  <a:pt x="18202" y="14309"/>
                  <a:pt x="18141" y="14261"/>
                  <a:pt x="18153" y="14207"/>
                </a:cubicBezTo>
                <a:cubicBezTo>
                  <a:pt x="18165" y="14148"/>
                  <a:pt x="18179" y="14089"/>
                  <a:pt x="18179" y="14035"/>
                </a:cubicBezTo>
                <a:cubicBezTo>
                  <a:pt x="18190" y="13987"/>
                  <a:pt x="18270" y="13943"/>
                  <a:pt x="18386" y="13943"/>
                </a:cubicBezTo>
                <a:cubicBezTo>
                  <a:pt x="18386" y="13943"/>
                  <a:pt x="18459" y="13943"/>
                  <a:pt x="18459" y="13943"/>
                </a:cubicBezTo>
                <a:cubicBezTo>
                  <a:pt x="18669" y="13943"/>
                  <a:pt x="18888" y="13928"/>
                  <a:pt x="19086" y="13895"/>
                </a:cubicBezTo>
                <a:cubicBezTo>
                  <a:pt x="19296" y="13863"/>
                  <a:pt x="19472" y="13813"/>
                  <a:pt x="19600" y="13781"/>
                </a:cubicBezTo>
                <a:lnTo>
                  <a:pt x="19626" y="13776"/>
                </a:lnTo>
                <a:cubicBezTo>
                  <a:pt x="19754" y="13744"/>
                  <a:pt x="19881" y="13712"/>
                  <a:pt x="19997" y="13685"/>
                </a:cubicBezTo>
                <a:cubicBezTo>
                  <a:pt x="20126" y="13658"/>
                  <a:pt x="20266" y="13641"/>
                  <a:pt x="20395" y="13641"/>
                </a:cubicBezTo>
                <a:cubicBezTo>
                  <a:pt x="20430" y="13641"/>
                  <a:pt x="20465" y="13641"/>
                  <a:pt x="20500" y="13641"/>
                </a:cubicBezTo>
                <a:cubicBezTo>
                  <a:pt x="20722" y="13641"/>
                  <a:pt x="20989" y="13668"/>
                  <a:pt x="21280" y="13717"/>
                </a:cubicBezTo>
                <a:cubicBezTo>
                  <a:pt x="21303" y="13722"/>
                  <a:pt x="21326" y="13722"/>
                  <a:pt x="21349" y="13722"/>
                </a:cubicBezTo>
                <a:cubicBezTo>
                  <a:pt x="21419" y="13722"/>
                  <a:pt x="21489" y="13700"/>
                  <a:pt x="21524" y="13668"/>
                </a:cubicBezTo>
                <a:cubicBezTo>
                  <a:pt x="21571" y="13620"/>
                  <a:pt x="21537" y="13560"/>
                  <a:pt x="21444" y="13533"/>
                </a:cubicBezTo>
                <a:cubicBezTo>
                  <a:pt x="21059" y="13431"/>
                  <a:pt x="20733" y="13378"/>
                  <a:pt x="20395" y="13362"/>
                </a:cubicBezTo>
                <a:cubicBezTo>
                  <a:pt x="20348" y="13362"/>
                  <a:pt x="20299" y="13357"/>
                  <a:pt x="20252" y="13357"/>
                </a:cubicBezTo>
                <a:cubicBezTo>
                  <a:pt x="20101" y="13357"/>
                  <a:pt x="19952" y="13367"/>
                  <a:pt x="19800" y="13384"/>
                </a:cubicBezTo>
                <a:cubicBezTo>
                  <a:pt x="19626" y="13405"/>
                  <a:pt x="19459" y="13431"/>
                  <a:pt x="19319" y="13458"/>
                </a:cubicBezTo>
                <a:lnTo>
                  <a:pt x="19276" y="13464"/>
                </a:lnTo>
                <a:cubicBezTo>
                  <a:pt x="19136" y="13491"/>
                  <a:pt x="18993" y="13513"/>
                  <a:pt x="18853" y="13523"/>
                </a:cubicBezTo>
                <a:cubicBezTo>
                  <a:pt x="18771" y="13529"/>
                  <a:pt x="18704" y="13533"/>
                  <a:pt x="18634" y="13533"/>
                </a:cubicBezTo>
                <a:cubicBezTo>
                  <a:pt x="18588" y="13533"/>
                  <a:pt x="18539" y="13534"/>
                  <a:pt x="18492" y="13528"/>
                </a:cubicBezTo>
                <a:lnTo>
                  <a:pt x="18481" y="13528"/>
                </a:lnTo>
                <a:cubicBezTo>
                  <a:pt x="18330" y="13518"/>
                  <a:pt x="18223" y="13459"/>
                  <a:pt x="18211" y="13384"/>
                </a:cubicBezTo>
                <a:cubicBezTo>
                  <a:pt x="18211" y="13211"/>
                  <a:pt x="18203" y="13044"/>
                  <a:pt x="18168" y="12877"/>
                </a:cubicBezTo>
                <a:cubicBezTo>
                  <a:pt x="18168" y="12839"/>
                  <a:pt x="18190" y="12806"/>
                  <a:pt x="18237" y="12779"/>
                </a:cubicBezTo>
                <a:cubicBezTo>
                  <a:pt x="18400" y="12704"/>
                  <a:pt x="18539" y="12769"/>
                  <a:pt x="19017" y="12796"/>
                </a:cubicBezTo>
                <a:cubicBezTo>
                  <a:pt x="19215" y="12807"/>
                  <a:pt x="19424" y="12800"/>
                  <a:pt x="19611" y="12784"/>
                </a:cubicBezTo>
                <a:cubicBezTo>
                  <a:pt x="19937" y="12752"/>
                  <a:pt x="20252" y="12678"/>
                  <a:pt x="20602" y="12549"/>
                </a:cubicBezTo>
                <a:cubicBezTo>
                  <a:pt x="20684" y="12516"/>
                  <a:pt x="20708" y="12457"/>
                  <a:pt x="20650" y="12414"/>
                </a:cubicBezTo>
                <a:cubicBezTo>
                  <a:pt x="20615" y="12387"/>
                  <a:pt x="20544" y="12370"/>
                  <a:pt x="20486" y="12370"/>
                </a:cubicBezTo>
                <a:cubicBezTo>
                  <a:pt x="20451" y="12370"/>
                  <a:pt x="20430" y="12375"/>
                  <a:pt x="20395" y="12380"/>
                </a:cubicBezTo>
                <a:cubicBezTo>
                  <a:pt x="19462" y="12623"/>
                  <a:pt x="19089" y="12478"/>
                  <a:pt x="18343" y="12360"/>
                </a:cubicBezTo>
                <a:cubicBezTo>
                  <a:pt x="18156" y="12333"/>
                  <a:pt x="18028" y="12258"/>
                  <a:pt x="17993" y="12171"/>
                </a:cubicBezTo>
                <a:cubicBezTo>
                  <a:pt x="17946" y="12037"/>
                  <a:pt x="17888" y="11907"/>
                  <a:pt x="17818" y="11777"/>
                </a:cubicBezTo>
                <a:cubicBezTo>
                  <a:pt x="17783" y="11702"/>
                  <a:pt x="17852" y="11622"/>
                  <a:pt x="18004" y="11579"/>
                </a:cubicBezTo>
                <a:cubicBezTo>
                  <a:pt x="18039" y="11568"/>
                  <a:pt x="18074" y="11563"/>
                  <a:pt x="18120" y="11552"/>
                </a:cubicBezTo>
                <a:cubicBezTo>
                  <a:pt x="18237" y="11530"/>
                  <a:pt x="18354" y="11514"/>
                  <a:pt x="18470" y="11503"/>
                </a:cubicBezTo>
                <a:cubicBezTo>
                  <a:pt x="18529" y="11498"/>
                  <a:pt x="18586" y="11498"/>
                  <a:pt x="18656" y="11498"/>
                </a:cubicBezTo>
                <a:cubicBezTo>
                  <a:pt x="18726" y="11498"/>
                  <a:pt x="18806" y="11498"/>
                  <a:pt x="18911" y="11503"/>
                </a:cubicBezTo>
                <a:lnTo>
                  <a:pt x="18984" y="11503"/>
                </a:lnTo>
                <a:cubicBezTo>
                  <a:pt x="19101" y="11508"/>
                  <a:pt x="19228" y="11508"/>
                  <a:pt x="19356" y="11508"/>
                </a:cubicBezTo>
                <a:cubicBezTo>
                  <a:pt x="19391" y="11508"/>
                  <a:pt x="19437" y="11508"/>
                  <a:pt x="19472" y="11508"/>
                </a:cubicBezTo>
                <a:cubicBezTo>
                  <a:pt x="19682" y="11503"/>
                  <a:pt x="19881" y="11487"/>
                  <a:pt x="20056" y="11449"/>
                </a:cubicBezTo>
                <a:cubicBezTo>
                  <a:pt x="20370" y="11390"/>
                  <a:pt x="20661" y="11292"/>
                  <a:pt x="20941" y="11131"/>
                </a:cubicBezTo>
                <a:cubicBezTo>
                  <a:pt x="21011" y="11093"/>
                  <a:pt x="21012" y="11029"/>
                  <a:pt x="20930" y="10991"/>
                </a:cubicBezTo>
                <a:cubicBezTo>
                  <a:pt x="20884" y="10970"/>
                  <a:pt x="20836" y="10959"/>
                  <a:pt x="20777" y="10959"/>
                </a:cubicBezTo>
                <a:cubicBezTo>
                  <a:pt x="20731" y="10959"/>
                  <a:pt x="20696" y="10963"/>
                  <a:pt x="20661" y="10979"/>
                </a:cubicBezTo>
                <a:cubicBezTo>
                  <a:pt x="20392" y="11087"/>
                  <a:pt x="20126" y="11153"/>
                  <a:pt x="19870" y="11180"/>
                </a:cubicBezTo>
                <a:cubicBezTo>
                  <a:pt x="19776" y="11190"/>
                  <a:pt x="19694" y="11195"/>
                  <a:pt x="19589" y="11195"/>
                </a:cubicBezTo>
                <a:cubicBezTo>
                  <a:pt x="19542" y="11195"/>
                  <a:pt x="19497" y="11195"/>
                  <a:pt x="19451" y="11190"/>
                </a:cubicBezTo>
                <a:cubicBezTo>
                  <a:pt x="19322" y="11184"/>
                  <a:pt x="19193" y="11174"/>
                  <a:pt x="19053" y="11158"/>
                </a:cubicBezTo>
                <a:lnTo>
                  <a:pt x="18995" y="11153"/>
                </a:lnTo>
                <a:cubicBezTo>
                  <a:pt x="18832" y="11137"/>
                  <a:pt x="18644" y="11121"/>
                  <a:pt x="18434" y="11121"/>
                </a:cubicBezTo>
                <a:cubicBezTo>
                  <a:pt x="18224" y="11121"/>
                  <a:pt x="18013" y="11136"/>
                  <a:pt x="17803" y="11168"/>
                </a:cubicBezTo>
                <a:cubicBezTo>
                  <a:pt x="17768" y="11173"/>
                  <a:pt x="17747" y="11179"/>
                  <a:pt x="17712" y="11185"/>
                </a:cubicBezTo>
                <a:cubicBezTo>
                  <a:pt x="17665" y="11190"/>
                  <a:pt x="17617" y="11195"/>
                  <a:pt x="17570" y="11190"/>
                </a:cubicBezTo>
                <a:cubicBezTo>
                  <a:pt x="17477" y="11184"/>
                  <a:pt x="17397" y="11147"/>
                  <a:pt x="17362" y="11104"/>
                </a:cubicBezTo>
                <a:cubicBezTo>
                  <a:pt x="17316" y="11050"/>
                  <a:pt x="17267" y="11001"/>
                  <a:pt x="17220" y="10947"/>
                </a:cubicBezTo>
                <a:cubicBezTo>
                  <a:pt x="17138" y="10856"/>
                  <a:pt x="17058" y="10769"/>
                  <a:pt x="16976" y="10683"/>
                </a:cubicBezTo>
                <a:cubicBezTo>
                  <a:pt x="16953" y="10661"/>
                  <a:pt x="16964" y="10635"/>
                  <a:pt x="16987" y="10619"/>
                </a:cubicBezTo>
                <a:cubicBezTo>
                  <a:pt x="17010" y="10597"/>
                  <a:pt x="17060" y="10587"/>
                  <a:pt x="17118" y="10582"/>
                </a:cubicBezTo>
                <a:cubicBezTo>
                  <a:pt x="17223" y="10577"/>
                  <a:pt x="17313" y="10571"/>
                  <a:pt x="17395" y="10565"/>
                </a:cubicBezTo>
                <a:cubicBezTo>
                  <a:pt x="17593" y="10549"/>
                  <a:pt x="17793" y="10517"/>
                  <a:pt x="17956" y="10474"/>
                </a:cubicBezTo>
                <a:cubicBezTo>
                  <a:pt x="18318" y="10383"/>
                  <a:pt x="18574" y="10252"/>
                  <a:pt x="18784" y="10139"/>
                </a:cubicBezTo>
                <a:cubicBezTo>
                  <a:pt x="18819" y="10118"/>
                  <a:pt x="18831" y="10097"/>
                  <a:pt x="18831" y="10075"/>
                </a:cubicBezTo>
                <a:cubicBezTo>
                  <a:pt x="18831" y="10054"/>
                  <a:pt x="18797" y="10032"/>
                  <a:pt x="18762" y="10016"/>
                </a:cubicBezTo>
                <a:cubicBezTo>
                  <a:pt x="18727" y="10005"/>
                  <a:pt x="18680" y="9994"/>
                  <a:pt x="18645" y="9994"/>
                </a:cubicBezTo>
                <a:cubicBezTo>
                  <a:pt x="18598" y="9994"/>
                  <a:pt x="18553" y="10000"/>
                  <a:pt x="18518" y="10016"/>
                </a:cubicBezTo>
                <a:cubicBezTo>
                  <a:pt x="18226" y="10129"/>
                  <a:pt x="17978" y="10199"/>
                  <a:pt x="17745" y="10237"/>
                </a:cubicBezTo>
                <a:cubicBezTo>
                  <a:pt x="17617" y="10258"/>
                  <a:pt x="17491" y="10269"/>
                  <a:pt x="17351" y="10269"/>
                </a:cubicBezTo>
                <a:lnTo>
                  <a:pt x="17337" y="10269"/>
                </a:lnTo>
                <a:cubicBezTo>
                  <a:pt x="17208" y="10269"/>
                  <a:pt x="17071" y="10263"/>
                  <a:pt x="16896" y="10252"/>
                </a:cubicBezTo>
                <a:cubicBezTo>
                  <a:pt x="16861" y="10252"/>
                  <a:pt x="16824" y="10247"/>
                  <a:pt x="16801" y="10247"/>
                </a:cubicBezTo>
                <a:cubicBezTo>
                  <a:pt x="16673" y="10242"/>
                  <a:pt x="16556" y="10198"/>
                  <a:pt x="16509" y="10144"/>
                </a:cubicBezTo>
                <a:cubicBezTo>
                  <a:pt x="16451" y="10080"/>
                  <a:pt x="16369" y="9972"/>
                  <a:pt x="16287" y="9865"/>
                </a:cubicBezTo>
                <a:cubicBezTo>
                  <a:pt x="16217" y="9773"/>
                  <a:pt x="16267" y="9675"/>
                  <a:pt x="16418" y="9605"/>
                </a:cubicBezTo>
                <a:cubicBezTo>
                  <a:pt x="16535" y="9552"/>
                  <a:pt x="16638" y="9509"/>
                  <a:pt x="16684" y="9488"/>
                </a:cubicBezTo>
                <a:cubicBezTo>
                  <a:pt x="16801" y="9434"/>
                  <a:pt x="16907" y="9380"/>
                  <a:pt x="17012" y="9343"/>
                </a:cubicBezTo>
                <a:cubicBezTo>
                  <a:pt x="17117" y="9305"/>
                  <a:pt x="17233" y="9272"/>
                  <a:pt x="17373" y="9250"/>
                </a:cubicBezTo>
                <a:cubicBezTo>
                  <a:pt x="17571" y="9218"/>
                  <a:pt x="17817" y="9201"/>
                  <a:pt x="18120" y="9201"/>
                </a:cubicBezTo>
                <a:cubicBezTo>
                  <a:pt x="18179" y="9201"/>
                  <a:pt x="18226" y="9201"/>
                  <a:pt x="18284" y="9201"/>
                </a:cubicBezTo>
                <a:lnTo>
                  <a:pt x="18295" y="9201"/>
                </a:lnTo>
                <a:cubicBezTo>
                  <a:pt x="18389" y="9201"/>
                  <a:pt x="18469" y="9175"/>
                  <a:pt x="18492" y="9132"/>
                </a:cubicBezTo>
                <a:cubicBezTo>
                  <a:pt x="18504" y="9111"/>
                  <a:pt x="18494" y="9083"/>
                  <a:pt x="18470" y="9067"/>
                </a:cubicBezTo>
                <a:cubicBezTo>
                  <a:pt x="18447" y="9045"/>
                  <a:pt x="18401" y="9035"/>
                  <a:pt x="18343" y="9030"/>
                </a:cubicBezTo>
                <a:cubicBezTo>
                  <a:pt x="18074" y="9003"/>
                  <a:pt x="17840" y="8986"/>
                  <a:pt x="17595" y="8986"/>
                </a:cubicBezTo>
                <a:cubicBezTo>
                  <a:pt x="17479" y="8986"/>
                  <a:pt x="17362" y="8992"/>
                  <a:pt x="17246" y="8998"/>
                </a:cubicBezTo>
                <a:cubicBezTo>
                  <a:pt x="17047" y="9014"/>
                  <a:pt x="16860" y="9040"/>
                  <a:pt x="16673" y="9083"/>
                </a:cubicBezTo>
                <a:cubicBezTo>
                  <a:pt x="16498" y="9127"/>
                  <a:pt x="16347" y="9175"/>
                  <a:pt x="16207" y="9223"/>
                </a:cubicBezTo>
                <a:cubicBezTo>
                  <a:pt x="16195" y="9229"/>
                  <a:pt x="16184" y="9235"/>
                  <a:pt x="16149" y="9240"/>
                </a:cubicBezTo>
                <a:cubicBezTo>
                  <a:pt x="16009" y="9278"/>
                  <a:pt x="15835" y="9250"/>
                  <a:pt x="15777" y="9174"/>
                </a:cubicBezTo>
                <a:cubicBezTo>
                  <a:pt x="15684" y="9040"/>
                  <a:pt x="15576" y="8901"/>
                  <a:pt x="15529" y="8809"/>
                </a:cubicBezTo>
                <a:cubicBezTo>
                  <a:pt x="15506" y="8777"/>
                  <a:pt x="15519" y="8743"/>
                  <a:pt x="15565" y="8716"/>
                </a:cubicBezTo>
                <a:cubicBezTo>
                  <a:pt x="15600" y="8689"/>
                  <a:pt x="15670" y="8675"/>
                  <a:pt x="15740" y="8669"/>
                </a:cubicBezTo>
                <a:cubicBezTo>
                  <a:pt x="15845" y="8664"/>
                  <a:pt x="15916" y="8658"/>
                  <a:pt x="15963" y="8658"/>
                </a:cubicBezTo>
                <a:cubicBezTo>
                  <a:pt x="16161" y="8652"/>
                  <a:pt x="16359" y="8631"/>
                  <a:pt x="16546" y="8599"/>
                </a:cubicBezTo>
                <a:cubicBezTo>
                  <a:pt x="16919" y="8534"/>
                  <a:pt x="17211" y="8431"/>
                  <a:pt x="17468" y="8334"/>
                </a:cubicBezTo>
                <a:cubicBezTo>
                  <a:pt x="17515" y="8318"/>
                  <a:pt x="17537" y="8297"/>
                  <a:pt x="17537" y="8270"/>
                </a:cubicBezTo>
                <a:cubicBezTo>
                  <a:pt x="17537" y="8249"/>
                  <a:pt x="17526" y="8227"/>
                  <a:pt x="17479" y="8211"/>
                </a:cubicBezTo>
                <a:cubicBezTo>
                  <a:pt x="17444" y="8195"/>
                  <a:pt x="17395" y="8184"/>
                  <a:pt x="17337" y="8184"/>
                </a:cubicBezTo>
                <a:cubicBezTo>
                  <a:pt x="17302" y="8184"/>
                  <a:pt x="17270" y="8189"/>
                  <a:pt x="17235" y="8200"/>
                </a:cubicBezTo>
                <a:cubicBezTo>
                  <a:pt x="17025" y="8259"/>
                  <a:pt x="16707" y="8334"/>
                  <a:pt x="16404" y="8361"/>
                </a:cubicBezTo>
                <a:cubicBezTo>
                  <a:pt x="16322" y="8367"/>
                  <a:pt x="16240" y="8373"/>
                  <a:pt x="16170" y="8373"/>
                </a:cubicBezTo>
                <a:cubicBezTo>
                  <a:pt x="16112" y="8373"/>
                  <a:pt x="16054" y="8372"/>
                  <a:pt x="15996" y="8366"/>
                </a:cubicBezTo>
                <a:cubicBezTo>
                  <a:pt x="15844" y="8355"/>
                  <a:pt x="15683" y="8335"/>
                  <a:pt x="15555" y="8319"/>
                </a:cubicBezTo>
                <a:lnTo>
                  <a:pt x="15460" y="8307"/>
                </a:lnTo>
                <a:cubicBezTo>
                  <a:pt x="15331" y="8291"/>
                  <a:pt x="15239" y="8244"/>
                  <a:pt x="15216" y="8184"/>
                </a:cubicBezTo>
                <a:cubicBezTo>
                  <a:pt x="15146" y="8039"/>
                  <a:pt x="15098" y="7893"/>
                  <a:pt x="15052" y="7753"/>
                </a:cubicBezTo>
                <a:cubicBezTo>
                  <a:pt x="15028" y="7683"/>
                  <a:pt x="15109" y="7617"/>
                  <a:pt x="15237" y="7585"/>
                </a:cubicBezTo>
                <a:cubicBezTo>
                  <a:pt x="15342" y="7563"/>
                  <a:pt x="15436" y="7549"/>
                  <a:pt x="15529" y="7538"/>
                </a:cubicBezTo>
                <a:cubicBezTo>
                  <a:pt x="15611" y="7527"/>
                  <a:pt x="15694" y="7521"/>
                  <a:pt x="15788" y="7521"/>
                </a:cubicBezTo>
                <a:cubicBezTo>
                  <a:pt x="15823" y="7521"/>
                  <a:pt x="15858" y="7521"/>
                  <a:pt x="15904" y="7521"/>
                </a:cubicBezTo>
                <a:cubicBezTo>
                  <a:pt x="16033" y="7526"/>
                  <a:pt x="16171" y="7543"/>
                  <a:pt x="16334" y="7565"/>
                </a:cubicBezTo>
                <a:cubicBezTo>
                  <a:pt x="16509" y="7586"/>
                  <a:pt x="16684" y="7601"/>
                  <a:pt x="16870" y="7612"/>
                </a:cubicBezTo>
                <a:cubicBezTo>
                  <a:pt x="16929" y="7612"/>
                  <a:pt x="16976" y="7619"/>
                  <a:pt x="17034" y="7619"/>
                </a:cubicBezTo>
                <a:cubicBezTo>
                  <a:pt x="17174" y="7619"/>
                  <a:pt x="17328" y="7613"/>
                  <a:pt x="17468" y="7597"/>
                </a:cubicBezTo>
                <a:cubicBezTo>
                  <a:pt x="17853" y="7559"/>
                  <a:pt x="18179" y="7478"/>
                  <a:pt x="18459" y="7408"/>
                </a:cubicBezTo>
                <a:cubicBezTo>
                  <a:pt x="18506" y="7397"/>
                  <a:pt x="18539" y="7376"/>
                  <a:pt x="18550" y="7354"/>
                </a:cubicBezTo>
                <a:cubicBezTo>
                  <a:pt x="18562" y="7333"/>
                  <a:pt x="18553" y="7312"/>
                  <a:pt x="18518" y="7295"/>
                </a:cubicBezTo>
                <a:cubicBezTo>
                  <a:pt x="18483" y="7274"/>
                  <a:pt x="18424" y="7262"/>
                  <a:pt x="18354" y="7262"/>
                </a:cubicBezTo>
                <a:cubicBezTo>
                  <a:pt x="18330" y="7262"/>
                  <a:pt x="18305" y="7263"/>
                  <a:pt x="18270" y="7268"/>
                </a:cubicBezTo>
                <a:cubicBezTo>
                  <a:pt x="18013" y="7312"/>
                  <a:pt x="17687" y="7359"/>
                  <a:pt x="17384" y="7359"/>
                </a:cubicBezTo>
                <a:lnTo>
                  <a:pt x="17373" y="7359"/>
                </a:lnTo>
                <a:cubicBezTo>
                  <a:pt x="17280" y="7359"/>
                  <a:pt x="17175" y="7360"/>
                  <a:pt x="17082" y="7349"/>
                </a:cubicBezTo>
                <a:cubicBezTo>
                  <a:pt x="16930" y="7333"/>
                  <a:pt x="16778" y="7305"/>
                  <a:pt x="16557" y="7257"/>
                </a:cubicBezTo>
                <a:lnTo>
                  <a:pt x="16520" y="7247"/>
                </a:lnTo>
                <a:cubicBezTo>
                  <a:pt x="16380" y="7214"/>
                  <a:pt x="16229" y="7181"/>
                  <a:pt x="16054" y="7154"/>
                </a:cubicBezTo>
                <a:cubicBezTo>
                  <a:pt x="15844" y="7122"/>
                  <a:pt x="15637" y="7105"/>
                  <a:pt x="15427" y="7100"/>
                </a:cubicBezTo>
                <a:cubicBezTo>
                  <a:pt x="15415" y="7100"/>
                  <a:pt x="15391" y="7100"/>
                  <a:pt x="15380" y="7100"/>
                </a:cubicBezTo>
                <a:cubicBezTo>
                  <a:pt x="15356" y="7100"/>
                  <a:pt x="15334" y="7100"/>
                  <a:pt x="15310" y="7100"/>
                </a:cubicBezTo>
                <a:lnTo>
                  <a:pt x="15296" y="7100"/>
                </a:lnTo>
                <a:cubicBezTo>
                  <a:pt x="15179" y="7100"/>
                  <a:pt x="15063" y="7075"/>
                  <a:pt x="14993" y="7026"/>
                </a:cubicBezTo>
                <a:cubicBezTo>
                  <a:pt x="14947" y="6999"/>
                  <a:pt x="14935" y="6961"/>
                  <a:pt x="14935" y="6923"/>
                </a:cubicBezTo>
                <a:cubicBezTo>
                  <a:pt x="14947" y="6821"/>
                  <a:pt x="14959" y="6719"/>
                  <a:pt x="14982" y="6622"/>
                </a:cubicBezTo>
                <a:cubicBezTo>
                  <a:pt x="15006" y="6541"/>
                  <a:pt x="15146" y="6481"/>
                  <a:pt x="15332" y="6481"/>
                </a:cubicBezTo>
                <a:cubicBezTo>
                  <a:pt x="15402" y="6481"/>
                  <a:pt x="15474" y="6475"/>
                  <a:pt x="15544" y="6475"/>
                </a:cubicBezTo>
                <a:cubicBezTo>
                  <a:pt x="15730" y="6465"/>
                  <a:pt x="15891" y="6443"/>
                  <a:pt x="16043" y="6427"/>
                </a:cubicBezTo>
                <a:lnTo>
                  <a:pt x="16090" y="6422"/>
                </a:lnTo>
                <a:cubicBezTo>
                  <a:pt x="16254" y="6400"/>
                  <a:pt x="16395" y="6390"/>
                  <a:pt x="16535" y="6385"/>
                </a:cubicBezTo>
                <a:cubicBezTo>
                  <a:pt x="16558" y="6385"/>
                  <a:pt x="16592" y="6385"/>
                  <a:pt x="16615" y="6385"/>
                </a:cubicBezTo>
                <a:cubicBezTo>
                  <a:pt x="16720" y="6385"/>
                  <a:pt x="16824" y="6389"/>
                  <a:pt x="16929" y="6400"/>
                </a:cubicBezTo>
                <a:cubicBezTo>
                  <a:pt x="17208" y="6432"/>
                  <a:pt x="17491" y="6508"/>
                  <a:pt x="17759" y="6583"/>
                </a:cubicBezTo>
                <a:cubicBezTo>
                  <a:pt x="17794" y="6594"/>
                  <a:pt x="17841" y="6600"/>
                  <a:pt x="17876" y="6600"/>
                </a:cubicBezTo>
                <a:cubicBezTo>
                  <a:pt x="17923" y="6600"/>
                  <a:pt x="17969" y="6594"/>
                  <a:pt x="17993" y="6583"/>
                </a:cubicBezTo>
                <a:cubicBezTo>
                  <a:pt x="18028" y="6567"/>
                  <a:pt x="18051" y="6551"/>
                  <a:pt x="18051" y="6529"/>
                </a:cubicBezTo>
                <a:cubicBezTo>
                  <a:pt x="18051" y="6508"/>
                  <a:pt x="18028" y="6482"/>
                  <a:pt x="17993" y="6465"/>
                </a:cubicBezTo>
                <a:cubicBezTo>
                  <a:pt x="17725" y="6358"/>
                  <a:pt x="17468" y="6255"/>
                  <a:pt x="17118" y="6179"/>
                </a:cubicBezTo>
                <a:cubicBezTo>
                  <a:pt x="16943" y="6141"/>
                  <a:pt x="16744" y="6109"/>
                  <a:pt x="16546" y="6098"/>
                </a:cubicBezTo>
                <a:cubicBezTo>
                  <a:pt x="16429" y="6093"/>
                  <a:pt x="16300" y="6088"/>
                  <a:pt x="16149" y="6088"/>
                </a:cubicBezTo>
                <a:cubicBezTo>
                  <a:pt x="16090" y="6088"/>
                  <a:pt x="16042" y="6088"/>
                  <a:pt x="15996" y="6088"/>
                </a:cubicBezTo>
                <a:cubicBezTo>
                  <a:pt x="15926" y="6088"/>
                  <a:pt x="15869" y="6088"/>
                  <a:pt x="15799" y="6088"/>
                </a:cubicBezTo>
                <a:cubicBezTo>
                  <a:pt x="15694" y="6088"/>
                  <a:pt x="15614" y="6089"/>
                  <a:pt x="15544" y="6083"/>
                </a:cubicBezTo>
                <a:cubicBezTo>
                  <a:pt x="15532" y="6083"/>
                  <a:pt x="15530" y="6083"/>
                  <a:pt x="15518" y="6083"/>
                </a:cubicBezTo>
                <a:cubicBezTo>
                  <a:pt x="15413" y="6072"/>
                  <a:pt x="15331" y="6034"/>
                  <a:pt x="15296" y="5986"/>
                </a:cubicBezTo>
                <a:cubicBezTo>
                  <a:pt x="15272" y="5953"/>
                  <a:pt x="15272" y="5920"/>
                  <a:pt x="15296" y="5888"/>
                </a:cubicBezTo>
                <a:cubicBezTo>
                  <a:pt x="15412" y="5710"/>
                  <a:pt x="15555" y="5522"/>
                  <a:pt x="15729" y="5339"/>
                </a:cubicBezTo>
                <a:cubicBezTo>
                  <a:pt x="15811" y="5247"/>
                  <a:pt x="15997" y="5188"/>
                  <a:pt x="16207" y="5177"/>
                </a:cubicBezTo>
                <a:cubicBezTo>
                  <a:pt x="16289" y="5172"/>
                  <a:pt x="16370" y="5172"/>
                  <a:pt x="16440" y="5172"/>
                </a:cubicBezTo>
                <a:cubicBezTo>
                  <a:pt x="16475" y="5172"/>
                  <a:pt x="16510" y="5172"/>
                  <a:pt x="16557" y="5172"/>
                </a:cubicBezTo>
                <a:cubicBezTo>
                  <a:pt x="16697" y="5178"/>
                  <a:pt x="16826" y="5188"/>
                  <a:pt x="16954" y="5209"/>
                </a:cubicBezTo>
                <a:cubicBezTo>
                  <a:pt x="17071" y="5231"/>
                  <a:pt x="17197" y="5263"/>
                  <a:pt x="17384" y="5317"/>
                </a:cubicBezTo>
                <a:lnTo>
                  <a:pt x="17468" y="5344"/>
                </a:lnTo>
                <a:cubicBezTo>
                  <a:pt x="17596" y="5382"/>
                  <a:pt x="17746" y="5431"/>
                  <a:pt x="17898" y="5469"/>
                </a:cubicBezTo>
                <a:cubicBezTo>
                  <a:pt x="18108" y="5517"/>
                  <a:pt x="18319" y="5549"/>
                  <a:pt x="18529" y="5560"/>
                </a:cubicBezTo>
                <a:cubicBezTo>
                  <a:pt x="18598" y="5565"/>
                  <a:pt x="18655" y="5565"/>
                  <a:pt x="18725" y="5565"/>
                </a:cubicBezTo>
                <a:cubicBezTo>
                  <a:pt x="19040" y="5565"/>
                  <a:pt x="19369" y="5528"/>
                  <a:pt x="19742" y="5442"/>
                </a:cubicBezTo>
                <a:cubicBezTo>
                  <a:pt x="19847" y="5420"/>
                  <a:pt x="19905" y="5354"/>
                  <a:pt x="19870" y="5295"/>
                </a:cubicBezTo>
                <a:cubicBezTo>
                  <a:pt x="19846" y="5247"/>
                  <a:pt x="19765" y="5214"/>
                  <a:pt x="19684" y="5214"/>
                </a:cubicBezTo>
                <a:cubicBezTo>
                  <a:pt x="19672" y="5214"/>
                  <a:pt x="19649" y="5216"/>
                  <a:pt x="19626" y="5221"/>
                </a:cubicBezTo>
                <a:cubicBezTo>
                  <a:pt x="19404" y="5253"/>
                  <a:pt x="19193" y="5268"/>
                  <a:pt x="19006" y="5268"/>
                </a:cubicBezTo>
                <a:cubicBezTo>
                  <a:pt x="18878" y="5268"/>
                  <a:pt x="18750" y="5264"/>
                  <a:pt x="18645" y="5248"/>
                </a:cubicBezTo>
                <a:cubicBezTo>
                  <a:pt x="18505" y="5232"/>
                  <a:pt x="18377" y="5199"/>
                  <a:pt x="18237" y="5155"/>
                </a:cubicBezTo>
                <a:cubicBezTo>
                  <a:pt x="18132" y="5123"/>
                  <a:pt x="18025" y="5081"/>
                  <a:pt x="17920" y="5038"/>
                </a:cubicBezTo>
                <a:lnTo>
                  <a:pt x="17829" y="4999"/>
                </a:lnTo>
                <a:cubicBezTo>
                  <a:pt x="17689" y="4945"/>
                  <a:pt x="17514" y="4881"/>
                  <a:pt x="17304" y="4832"/>
                </a:cubicBezTo>
                <a:cubicBezTo>
                  <a:pt x="17106" y="4784"/>
                  <a:pt x="16870" y="4757"/>
                  <a:pt x="16637" y="4746"/>
                </a:cubicBezTo>
                <a:cubicBezTo>
                  <a:pt x="16625" y="4746"/>
                  <a:pt x="16593" y="4747"/>
                  <a:pt x="16546" y="4741"/>
                </a:cubicBezTo>
                <a:cubicBezTo>
                  <a:pt x="16348" y="4736"/>
                  <a:pt x="16205" y="4654"/>
                  <a:pt x="16229" y="4563"/>
                </a:cubicBezTo>
                <a:cubicBezTo>
                  <a:pt x="16275" y="4423"/>
                  <a:pt x="16311" y="4197"/>
                  <a:pt x="16334" y="4009"/>
                </a:cubicBezTo>
                <a:cubicBezTo>
                  <a:pt x="16346" y="3923"/>
                  <a:pt x="16523" y="3858"/>
                  <a:pt x="16710" y="3874"/>
                </a:cubicBezTo>
                <a:cubicBezTo>
                  <a:pt x="16745" y="3880"/>
                  <a:pt x="16780" y="3879"/>
                  <a:pt x="16826" y="3884"/>
                </a:cubicBezTo>
                <a:cubicBezTo>
                  <a:pt x="16966" y="3895"/>
                  <a:pt x="17105" y="3911"/>
                  <a:pt x="17257" y="3916"/>
                </a:cubicBezTo>
                <a:cubicBezTo>
                  <a:pt x="17315" y="3916"/>
                  <a:pt x="17373" y="3921"/>
                  <a:pt x="17431" y="3921"/>
                </a:cubicBezTo>
                <a:cubicBezTo>
                  <a:pt x="17583" y="3921"/>
                  <a:pt x="17722" y="3911"/>
                  <a:pt x="17851" y="3894"/>
                </a:cubicBezTo>
                <a:cubicBezTo>
                  <a:pt x="18200" y="3851"/>
                  <a:pt x="18518" y="3749"/>
                  <a:pt x="18809" y="3593"/>
                </a:cubicBezTo>
                <a:cubicBezTo>
                  <a:pt x="18879" y="3555"/>
                  <a:pt x="18879" y="3492"/>
                  <a:pt x="18809" y="3443"/>
                </a:cubicBezTo>
                <a:cubicBezTo>
                  <a:pt x="18762" y="3416"/>
                  <a:pt x="18703" y="3399"/>
                  <a:pt x="18645" y="3399"/>
                </a:cubicBezTo>
                <a:cubicBezTo>
                  <a:pt x="18610" y="3399"/>
                  <a:pt x="18563" y="3405"/>
                  <a:pt x="18539" y="3416"/>
                </a:cubicBezTo>
                <a:cubicBezTo>
                  <a:pt x="18271" y="3519"/>
                  <a:pt x="17991" y="3582"/>
                  <a:pt x="17723" y="3598"/>
                </a:cubicBezTo>
                <a:cubicBezTo>
                  <a:pt x="17676" y="3603"/>
                  <a:pt x="17631" y="3605"/>
                  <a:pt x="17585" y="3605"/>
                </a:cubicBezTo>
                <a:cubicBezTo>
                  <a:pt x="17503" y="3605"/>
                  <a:pt x="17408" y="3598"/>
                  <a:pt x="17315" y="3593"/>
                </a:cubicBezTo>
                <a:cubicBezTo>
                  <a:pt x="17210" y="3582"/>
                  <a:pt x="17103" y="3567"/>
                  <a:pt x="16987" y="3556"/>
                </a:cubicBezTo>
                <a:cubicBezTo>
                  <a:pt x="16940" y="3551"/>
                  <a:pt x="16906" y="3544"/>
                  <a:pt x="16859" y="3539"/>
                </a:cubicBezTo>
                <a:cubicBezTo>
                  <a:pt x="16848" y="3539"/>
                  <a:pt x="16767" y="3528"/>
                  <a:pt x="16662" y="3517"/>
                </a:cubicBezTo>
                <a:cubicBezTo>
                  <a:pt x="16429" y="3490"/>
                  <a:pt x="16241" y="3416"/>
                  <a:pt x="16160" y="3313"/>
                </a:cubicBezTo>
                <a:cubicBezTo>
                  <a:pt x="16031" y="3163"/>
                  <a:pt x="15880" y="2995"/>
                  <a:pt x="15740" y="2888"/>
                </a:cubicBezTo>
                <a:cubicBezTo>
                  <a:pt x="15705" y="2855"/>
                  <a:pt x="15695" y="2822"/>
                  <a:pt x="15719" y="2790"/>
                </a:cubicBezTo>
                <a:cubicBezTo>
                  <a:pt x="15742" y="2758"/>
                  <a:pt x="15788" y="2732"/>
                  <a:pt x="15846" y="2716"/>
                </a:cubicBezTo>
                <a:cubicBezTo>
                  <a:pt x="15963" y="2689"/>
                  <a:pt x="16020" y="2677"/>
                  <a:pt x="16043" y="2672"/>
                </a:cubicBezTo>
                <a:cubicBezTo>
                  <a:pt x="16078" y="2667"/>
                  <a:pt x="16113" y="2661"/>
                  <a:pt x="16160" y="2655"/>
                </a:cubicBezTo>
                <a:cubicBezTo>
                  <a:pt x="16299" y="2639"/>
                  <a:pt x="16427" y="2623"/>
                  <a:pt x="16579" y="2601"/>
                </a:cubicBezTo>
                <a:cubicBezTo>
                  <a:pt x="16789" y="2569"/>
                  <a:pt x="16964" y="2520"/>
                  <a:pt x="17103" y="2467"/>
                </a:cubicBezTo>
                <a:cubicBezTo>
                  <a:pt x="17383" y="2359"/>
                  <a:pt x="17585" y="2203"/>
                  <a:pt x="17701" y="2009"/>
                </a:cubicBezTo>
                <a:cubicBezTo>
                  <a:pt x="17736" y="1960"/>
                  <a:pt x="17664" y="1901"/>
                  <a:pt x="17559" y="1874"/>
                </a:cubicBezTo>
                <a:cubicBezTo>
                  <a:pt x="17524" y="1863"/>
                  <a:pt x="17477" y="1859"/>
                  <a:pt x="17442" y="1859"/>
                </a:cubicBezTo>
                <a:cubicBezTo>
                  <a:pt x="17372" y="1859"/>
                  <a:pt x="17313" y="1875"/>
                  <a:pt x="17278" y="1908"/>
                </a:cubicBezTo>
                <a:cubicBezTo>
                  <a:pt x="17127" y="2053"/>
                  <a:pt x="16943" y="2166"/>
                  <a:pt x="16710" y="2231"/>
                </a:cubicBezTo>
                <a:cubicBezTo>
                  <a:pt x="16605" y="2263"/>
                  <a:pt x="16474" y="2284"/>
                  <a:pt x="16334" y="2300"/>
                </a:cubicBezTo>
                <a:cubicBezTo>
                  <a:pt x="16229" y="2311"/>
                  <a:pt x="16112" y="2321"/>
                  <a:pt x="15996" y="2327"/>
                </a:cubicBezTo>
                <a:cubicBezTo>
                  <a:pt x="15961" y="2332"/>
                  <a:pt x="15915" y="2333"/>
                  <a:pt x="15868" y="2339"/>
                </a:cubicBezTo>
                <a:cubicBezTo>
                  <a:pt x="15821" y="2344"/>
                  <a:pt x="15659" y="2359"/>
                  <a:pt x="15449" y="2381"/>
                </a:cubicBezTo>
                <a:cubicBezTo>
                  <a:pt x="15239" y="2402"/>
                  <a:pt x="15018" y="2381"/>
                  <a:pt x="14855" y="2317"/>
                </a:cubicBezTo>
                <a:cubicBezTo>
                  <a:pt x="14656" y="2241"/>
                  <a:pt x="14468" y="2166"/>
                  <a:pt x="14363" y="2128"/>
                </a:cubicBezTo>
                <a:cubicBezTo>
                  <a:pt x="14246" y="2085"/>
                  <a:pt x="14212" y="2009"/>
                  <a:pt x="14293" y="1945"/>
                </a:cubicBezTo>
                <a:cubicBezTo>
                  <a:pt x="14422" y="1848"/>
                  <a:pt x="14517" y="1741"/>
                  <a:pt x="14563" y="1638"/>
                </a:cubicBezTo>
                <a:cubicBezTo>
                  <a:pt x="14610" y="1530"/>
                  <a:pt x="14611" y="1428"/>
                  <a:pt x="14611" y="1342"/>
                </a:cubicBezTo>
                <a:cubicBezTo>
                  <a:pt x="14611" y="1315"/>
                  <a:pt x="14611" y="1293"/>
                  <a:pt x="14611" y="1266"/>
                </a:cubicBezTo>
                <a:cubicBezTo>
                  <a:pt x="14611" y="1207"/>
                  <a:pt x="14599" y="1147"/>
                  <a:pt x="14611" y="1093"/>
                </a:cubicBezTo>
                <a:cubicBezTo>
                  <a:pt x="14622" y="1012"/>
                  <a:pt x="14655" y="949"/>
                  <a:pt x="14702" y="884"/>
                </a:cubicBezTo>
                <a:cubicBezTo>
                  <a:pt x="14807" y="755"/>
                  <a:pt x="15028" y="630"/>
                  <a:pt x="15354" y="517"/>
                </a:cubicBezTo>
                <a:cubicBezTo>
                  <a:pt x="15401" y="501"/>
                  <a:pt x="15427" y="480"/>
                  <a:pt x="15427" y="458"/>
                </a:cubicBezTo>
                <a:cubicBezTo>
                  <a:pt x="15427" y="431"/>
                  <a:pt x="15415" y="404"/>
                  <a:pt x="15369" y="382"/>
                </a:cubicBezTo>
                <a:cubicBezTo>
                  <a:pt x="15310" y="355"/>
                  <a:pt x="15229" y="333"/>
                  <a:pt x="15135" y="333"/>
                </a:cubicBezTo>
                <a:cubicBezTo>
                  <a:pt x="15100" y="333"/>
                  <a:pt x="15053" y="340"/>
                  <a:pt x="15030" y="345"/>
                </a:cubicBezTo>
                <a:cubicBezTo>
                  <a:pt x="14575" y="453"/>
                  <a:pt x="14258" y="586"/>
                  <a:pt x="14071" y="743"/>
                </a:cubicBezTo>
                <a:cubicBezTo>
                  <a:pt x="13966" y="829"/>
                  <a:pt x="13899" y="926"/>
                  <a:pt x="13852" y="1039"/>
                </a:cubicBezTo>
                <a:cubicBezTo>
                  <a:pt x="13829" y="1120"/>
                  <a:pt x="13817" y="1201"/>
                  <a:pt x="13805" y="1271"/>
                </a:cubicBezTo>
                <a:lnTo>
                  <a:pt x="13794" y="1325"/>
                </a:lnTo>
                <a:cubicBezTo>
                  <a:pt x="13783" y="1422"/>
                  <a:pt x="13756" y="1491"/>
                  <a:pt x="13721" y="1551"/>
                </a:cubicBezTo>
                <a:cubicBezTo>
                  <a:pt x="13686" y="1610"/>
                  <a:pt x="13642" y="1658"/>
                  <a:pt x="13572" y="1712"/>
                </a:cubicBezTo>
                <a:cubicBezTo>
                  <a:pt x="13514" y="1755"/>
                  <a:pt x="13418" y="1788"/>
                  <a:pt x="13313" y="1788"/>
                </a:cubicBezTo>
                <a:cubicBezTo>
                  <a:pt x="13266" y="1788"/>
                  <a:pt x="13221" y="1783"/>
                  <a:pt x="13186" y="1778"/>
                </a:cubicBezTo>
                <a:cubicBezTo>
                  <a:pt x="12871" y="1713"/>
                  <a:pt x="12543" y="1654"/>
                  <a:pt x="12205" y="1611"/>
                </a:cubicBezTo>
                <a:cubicBezTo>
                  <a:pt x="12100" y="1601"/>
                  <a:pt x="12019" y="1562"/>
                  <a:pt x="11972" y="1519"/>
                </a:cubicBezTo>
                <a:cubicBezTo>
                  <a:pt x="11925" y="1476"/>
                  <a:pt x="11925" y="1427"/>
                  <a:pt x="11972" y="1384"/>
                </a:cubicBezTo>
                <a:cubicBezTo>
                  <a:pt x="11984" y="1373"/>
                  <a:pt x="11997" y="1362"/>
                  <a:pt x="11997" y="1357"/>
                </a:cubicBezTo>
                <a:cubicBezTo>
                  <a:pt x="12091" y="1265"/>
                  <a:pt x="12138" y="1174"/>
                  <a:pt x="12161" y="1088"/>
                </a:cubicBezTo>
                <a:cubicBezTo>
                  <a:pt x="12196" y="926"/>
                  <a:pt x="12102" y="754"/>
                  <a:pt x="11892" y="571"/>
                </a:cubicBezTo>
                <a:cubicBezTo>
                  <a:pt x="11857" y="538"/>
                  <a:pt x="11763" y="512"/>
                  <a:pt x="11669" y="512"/>
                </a:cubicBezTo>
                <a:cubicBezTo>
                  <a:pt x="11646" y="512"/>
                  <a:pt x="11623" y="512"/>
                  <a:pt x="11600" y="517"/>
                </a:cubicBezTo>
                <a:cubicBezTo>
                  <a:pt x="11542" y="522"/>
                  <a:pt x="11496" y="539"/>
                  <a:pt x="11473" y="566"/>
                </a:cubicBezTo>
                <a:cubicBezTo>
                  <a:pt x="11449" y="587"/>
                  <a:pt x="11450" y="608"/>
                  <a:pt x="11462" y="630"/>
                </a:cubicBezTo>
                <a:cubicBezTo>
                  <a:pt x="11567" y="781"/>
                  <a:pt x="11600" y="927"/>
                  <a:pt x="11542" y="1046"/>
                </a:cubicBezTo>
                <a:cubicBezTo>
                  <a:pt x="11519" y="1105"/>
                  <a:pt x="11459" y="1158"/>
                  <a:pt x="11378" y="1217"/>
                </a:cubicBezTo>
                <a:cubicBezTo>
                  <a:pt x="11320" y="1260"/>
                  <a:pt x="11252" y="1304"/>
                  <a:pt x="11170" y="1352"/>
                </a:cubicBezTo>
                <a:lnTo>
                  <a:pt x="11097" y="1396"/>
                </a:lnTo>
                <a:cubicBezTo>
                  <a:pt x="10981" y="1466"/>
                  <a:pt x="10807" y="1509"/>
                  <a:pt x="10609" y="1509"/>
                </a:cubicBezTo>
                <a:cubicBezTo>
                  <a:pt x="10329" y="1509"/>
                  <a:pt x="10039" y="1519"/>
                  <a:pt x="9771" y="1536"/>
                </a:cubicBezTo>
                <a:cubicBezTo>
                  <a:pt x="9747" y="1536"/>
                  <a:pt x="9710" y="1541"/>
                  <a:pt x="9687" y="1541"/>
                </a:cubicBezTo>
                <a:cubicBezTo>
                  <a:pt x="9442" y="1541"/>
                  <a:pt x="9233" y="1477"/>
                  <a:pt x="9151" y="1369"/>
                </a:cubicBezTo>
                <a:cubicBezTo>
                  <a:pt x="9151" y="1363"/>
                  <a:pt x="9140" y="1357"/>
                  <a:pt x="9140" y="1352"/>
                </a:cubicBezTo>
                <a:cubicBezTo>
                  <a:pt x="9093" y="1298"/>
                  <a:pt x="9068" y="1239"/>
                  <a:pt x="9056" y="1185"/>
                </a:cubicBezTo>
                <a:cubicBezTo>
                  <a:pt x="9045" y="1131"/>
                  <a:pt x="9058" y="1066"/>
                  <a:pt x="9093" y="980"/>
                </a:cubicBezTo>
                <a:cubicBezTo>
                  <a:pt x="9093" y="964"/>
                  <a:pt x="9104" y="948"/>
                  <a:pt x="9104" y="926"/>
                </a:cubicBezTo>
                <a:cubicBezTo>
                  <a:pt x="9127" y="861"/>
                  <a:pt x="9150" y="797"/>
                  <a:pt x="9162" y="727"/>
                </a:cubicBezTo>
                <a:cubicBezTo>
                  <a:pt x="9174" y="630"/>
                  <a:pt x="9151" y="534"/>
                  <a:pt x="9093" y="453"/>
                </a:cubicBezTo>
                <a:cubicBezTo>
                  <a:pt x="8988" y="297"/>
                  <a:pt x="8779" y="157"/>
                  <a:pt x="8429" y="22"/>
                </a:cubicBezTo>
                <a:cubicBezTo>
                  <a:pt x="8394" y="6"/>
                  <a:pt x="8335" y="0"/>
                  <a:pt x="8276" y="0"/>
                </a:cubicBezTo>
                <a:close/>
              </a:path>
            </a:pathLst>
          </a:custGeom>
          <a:solidFill>
            <a:srgbClr val="FF9300"/>
          </a:solidFill>
          <a:ln cap="flat" cmpd="sng" w="25400">
            <a:solidFill>
              <a:srgbClr val="FF9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2" name="Google Shape;242;p50"/>
          <p:cNvSpPr/>
          <p:nvPr/>
        </p:nvSpPr>
        <p:spPr>
          <a:xfrm>
            <a:off x="1477962" y="4100512"/>
            <a:ext cx="290512" cy="628650"/>
          </a:xfrm>
          <a:custGeom>
            <a:rect b="b" l="l" r="r" t="t"/>
            <a:pathLst>
              <a:path extrusionOk="0" h="21600" w="21546">
                <a:moveTo>
                  <a:pt x="8276" y="0"/>
                </a:moveTo>
                <a:cubicBezTo>
                  <a:pt x="8218" y="0"/>
                  <a:pt x="8160" y="11"/>
                  <a:pt x="8101" y="27"/>
                </a:cubicBezTo>
                <a:cubicBezTo>
                  <a:pt x="8055" y="43"/>
                  <a:pt x="8018" y="69"/>
                  <a:pt x="8007" y="91"/>
                </a:cubicBezTo>
                <a:cubicBezTo>
                  <a:pt x="8007" y="112"/>
                  <a:pt x="8019" y="134"/>
                  <a:pt x="8054" y="150"/>
                </a:cubicBezTo>
                <a:cubicBezTo>
                  <a:pt x="8287" y="274"/>
                  <a:pt x="8427" y="398"/>
                  <a:pt x="8462" y="522"/>
                </a:cubicBezTo>
                <a:cubicBezTo>
                  <a:pt x="8485" y="581"/>
                  <a:pt x="8486" y="646"/>
                  <a:pt x="8451" y="711"/>
                </a:cubicBezTo>
                <a:cubicBezTo>
                  <a:pt x="8440" y="754"/>
                  <a:pt x="8405" y="802"/>
                  <a:pt x="8382" y="845"/>
                </a:cubicBezTo>
                <a:cubicBezTo>
                  <a:pt x="8370" y="867"/>
                  <a:pt x="8357" y="894"/>
                  <a:pt x="8346" y="921"/>
                </a:cubicBezTo>
                <a:cubicBezTo>
                  <a:pt x="8311" y="996"/>
                  <a:pt x="8265" y="1083"/>
                  <a:pt x="8265" y="1180"/>
                </a:cubicBezTo>
                <a:cubicBezTo>
                  <a:pt x="8265" y="1272"/>
                  <a:pt x="8301" y="1373"/>
                  <a:pt x="8371" y="1470"/>
                </a:cubicBezTo>
                <a:cubicBezTo>
                  <a:pt x="8383" y="1486"/>
                  <a:pt x="8392" y="1503"/>
                  <a:pt x="8404" y="1514"/>
                </a:cubicBezTo>
                <a:cubicBezTo>
                  <a:pt x="8474" y="1605"/>
                  <a:pt x="8380" y="1708"/>
                  <a:pt x="8182" y="1751"/>
                </a:cubicBezTo>
                <a:cubicBezTo>
                  <a:pt x="8077" y="1773"/>
                  <a:pt x="7973" y="1800"/>
                  <a:pt x="7868" y="1827"/>
                </a:cubicBezTo>
                <a:cubicBezTo>
                  <a:pt x="7810" y="1843"/>
                  <a:pt x="7741" y="1847"/>
                  <a:pt x="7682" y="1847"/>
                </a:cubicBezTo>
                <a:cubicBezTo>
                  <a:pt x="7507" y="1847"/>
                  <a:pt x="7354" y="1800"/>
                  <a:pt x="7296" y="1719"/>
                </a:cubicBezTo>
                <a:cubicBezTo>
                  <a:pt x="7226" y="1627"/>
                  <a:pt x="7121" y="1547"/>
                  <a:pt x="7004" y="1477"/>
                </a:cubicBezTo>
                <a:cubicBezTo>
                  <a:pt x="6771" y="1347"/>
                  <a:pt x="6467" y="1260"/>
                  <a:pt x="6024" y="1195"/>
                </a:cubicBezTo>
                <a:cubicBezTo>
                  <a:pt x="6001" y="1195"/>
                  <a:pt x="5989" y="1190"/>
                  <a:pt x="5966" y="1190"/>
                </a:cubicBezTo>
                <a:cubicBezTo>
                  <a:pt x="5872" y="1190"/>
                  <a:pt x="5779" y="1217"/>
                  <a:pt x="5732" y="1254"/>
                </a:cubicBezTo>
                <a:cubicBezTo>
                  <a:pt x="5697" y="1281"/>
                  <a:pt x="5687" y="1309"/>
                  <a:pt x="5710" y="1330"/>
                </a:cubicBezTo>
                <a:cubicBezTo>
                  <a:pt x="5722" y="1352"/>
                  <a:pt x="5759" y="1368"/>
                  <a:pt x="5805" y="1379"/>
                </a:cubicBezTo>
                <a:cubicBezTo>
                  <a:pt x="6120" y="1454"/>
                  <a:pt x="6350" y="1541"/>
                  <a:pt x="6490" y="1648"/>
                </a:cubicBezTo>
                <a:cubicBezTo>
                  <a:pt x="6560" y="1702"/>
                  <a:pt x="6609" y="1757"/>
                  <a:pt x="6644" y="1827"/>
                </a:cubicBezTo>
                <a:cubicBezTo>
                  <a:pt x="6678" y="1891"/>
                  <a:pt x="6713" y="1960"/>
                  <a:pt x="6713" y="2036"/>
                </a:cubicBezTo>
                <a:lnTo>
                  <a:pt x="6713" y="2052"/>
                </a:lnTo>
                <a:cubicBezTo>
                  <a:pt x="6713" y="2101"/>
                  <a:pt x="6725" y="2134"/>
                  <a:pt x="6702" y="2177"/>
                </a:cubicBezTo>
                <a:cubicBezTo>
                  <a:pt x="6678" y="2209"/>
                  <a:pt x="6633" y="2246"/>
                  <a:pt x="6574" y="2273"/>
                </a:cubicBezTo>
                <a:cubicBezTo>
                  <a:pt x="6341" y="2381"/>
                  <a:pt x="6131" y="2494"/>
                  <a:pt x="5933" y="2618"/>
                </a:cubicBezTo>
                <a:cubicBezTo>
                  <a:pt x="5874" y="2656"/>
                  <a:pt x="5782" y="2677"/>
                  <a:pt x="5689" y="2677"/>
                </a:cubicBezTo>
                <a:cubicBezTo>
                  <a:pt x="5642" y="2677"/>
                  <a:pt x="5582" y="2673"/>
                  <a:pt x="5536" y="2662"/>
                </a:cubicBezTo>
                <a:cubicBezTo>
                  <a:pt x="5466" y="2646"/>
                  <a:pt x="5441" y="2635"/>
                  <a:pt x="5441" y="2635"/>
                </a:cubicBezTo>
                <a:cubicBezTo>
                  <a:pt x="5359" y="2597"/>
                  <a:pt x="5269" y="2548"/>
                  <a:pt x="5164" y="2478"/>
                </a:cubicBezTo>
                <a:lnTo>
                  <a:pt x="5105" y="2440"/>
                </a:lnTo>
                <a:cubicBezTo>
                  <a:pt x="5024" y="2386"/>
                  <a:pt x="4930" y="2327"/>
                  <a:pt x="4825" y="2273"/>
                </a:cubicBezTo>
                <a:cubicBezTo>
                  <a:pt x="4685" y="2198"/>
                  <a:pt x="4522" y="2139"/>
                  <a:pt x="4358" y="2096"/>
                </a:cubicBezTo>
                <a:cubicBezTo>
                  <a:pt x="4195" y="2053"/>
                  <a:pt x="4006" y="2025"/>
                  <a:pt x="3808" y="2009"/>
                </a:cubicBezTo>
                <a:cubicBezTo>
                  <a:pt x="3680" y="1998"/>
                  <a:pt x="3540" y="1993"/>
                  <a:pt x="3400" y="1993"/>
                </a:cubicBezTo>
                <a:cubicBezTo>
                  <a:pt x="3342" y="1993"/>
                  <a:pt x="3298" y="1993"/>
                  <a:pt x="3239" y="1993"/>
                </a:cubicBezTo>
                <a:cubicBezTo>
                  <a:pt x="3134" y="1993"/>
                  <a:pt x="3029" y="2042"/>
                  <a:pt x="3017" y="2096"/>
                </a:cubicBezTo>
                <a:cubicBezTo>
                  <a:pt x="3005" y="2123"/>
                  <a:pt x="3015" y="2149"/>
                  <a:pt x="3050" y="2170"/>
                </a:cubicBezTo>
                <a:cubicBezTo>
                  <a:pt x="3073" y="2186"/>
                  <a:pt x="3120" y="2199"/>
                  <a:pt x="3167" y="2204"/>
                </a:cubicBezTo>
                <a:cubicBezTo>
                  <a:pt x="3516" y="2225"/>
                  <a:pt x="3809" y="2274"/>
                  <a:pt x="4019" y="2344"/>
                </a:cubicBezTo>
                <a:cubicBezTo>
                  <a:pt x="4124" y="2381"/>
                  <a:pt x="4218" y="2424"/>
                  <a:pt x="4300" y="2483"/>
                </a:cubicBezTo>
                <a:cubicBezTo>
                  <a:pt x="4358" y="2527"/>
                  <a:pt x="4416" y="2575"/>
                  <a:pt x="4486" y="2623"/>
                </a:cubicBezTo>
                <a:lnTo>
                  <a:pt x="4544" y="2667"/>
                </a:lnTo>
                <a:cubicBezTo>
                  <a:pt x="4626" y="2737"/>
                  <a:pt x="4732" y="2812"/>
                  <a:pt x="4872" y="2882"/>
                </a:cubicBezTo>
                <a:cubicBezTo>
                  <a:pt x="4896" y="2893"/>
                  <a:pt x="4951" y="2926"/>
                  <a:pt x="5033" y="2963"/>
                </a:cubicBezTo>
                <a:cubicBezTo>
                  <a:pt x="5196" y="3039"/>
                  <a:pt x="5243" y="3152"/>
                  <a:pt x="5149" y="3255"/>
                </a:cubicBezTo>
                <a:cubicBezTo>
                  <a:pt x="5021" y="3389"/>
                  <a:pt x="4895" y="3528"/>
                  <a:pt x="4825" y="3620"/>
                </a:cubicBezTo>
                <a:cubicBezTo>
                  <a:pt x="4790" y="3658"/>
                  <a:pt x="4721" y="3686"/>
                  <a:pt x="4639" y="3686"/>
                </a:cubicBezTo>
                <a:cubicBezTo>
                  <a:pt x="4581" y="3686"/>
                  <a:pt x="4533" y="3680"/>
                  <a:pt x="4486" y="3664"/>
                </a:cubicBezTo>
                <a:cubicBezTo>
                  <a:pt x="4416" y="3637"/>
                  <a:pt x="4381" y="3620"/>
                  <a:pt x="4369" y="3615"/>
                </a:cubicBezTo>
                <a:lnTo>
                  <a:pt x="4347" y="3598"/>
                </a:lnTo>
                <a:cubicBezTo>
                  <a:pt x="4266" y="3550"/>
                  <a:pt x="4158" y="3497"/>
                  <a:pt x="4041" y="3448"/>
                </a:cubicBezTo>
                <a:cubicBezTo>
                  <a:pt x="3913" y="3394"/>
                  <a:pt x="3762" y="3351"/>
                  <a:pt x="3622" y="3324"/>
                </a:cubicBezTo>
                <a:cubicBezTo>
                  <a:pt x="3482" y="3297"/>
                  <a:pt x="3331" y="3287"/>
                  <a:pt x="3156" y="3287"/>
                </a:cubicBezTo>
                <a:cubicBezTo>
                  <a:pt x="3027" y="3287"/>
                  <a:pt x="2899" y="3292"/>
                  <a:pt x="2747" y="3308"/>
                </a:cubicBezTo>
                <a:cubicBezTo>
                  <a:pt x="2654" y="3319"/>
                  <a:pt x="2598" y="3362"/>
                  <a:pt x="2598" y="3416"/>
                </a:cubicBezTo>
                <a:cubicBezTo>
                  <a:pt x="2610" y="3465"/>
                  <a:pt x="2665" y="3502"/>
                  <a:pt x="2758" y="3502"/>
                </a:cubicBezTo>
                <a:cubicBezTo>
                  <a:pt x="3027" y="3502"/>
                  <a:pt x="3251" y="3529"/>
                  <a:pt x="3414" y="3578"/>
                </a:cubicBezTo>
                <a:cubicBezTo>
                  <a:pt x="3508" y="3605"/>
                  <a:pt x="3589" y="3637"/>
                  <a:pt x="3659" y="3686"/>
                </a:cubicBezTo>
                <a:cubicBezTo>
                  <a:pt x="3717" y="3723"/>
                  <a:pt x="3774" y="3765"/>
                  <a:pt x="3844" y="3808"/>
                </a:cubicBezTo>
                <a:lnTo>
                  <a:pt x="3892" y="3840"/>
                </a:lnTo>
                <a:cubicBezTo>
                  <a:pt x="3927" y="3867"/>
                  <a:pt x="4054" y="3948"/>
                  <a:pt x="4194" y="4029"/>
                </a:cubicBezTo>
                <a:cubicBezTo>
                  <a:pt x="4299" y="4088"/>
                  <a:pt x="4324" y="4169"/>
                  <a:pt x="4289" y="4245"/>
                </a:cubicBezTo>
                <a:cubicBezTo>
                  <a:pt x="4266" y="4282"/>
                  <a:pt x="4253" y="4309"/>
                  <a:pt x="4242" y="4325"/>
                </a:cubicBezTo>
                <a:cubicBezTo>
                  <a:pt x="4195" y="4385"/>
                  <a:pt x="4079" y="4428"/>
                  <a:pt x="3939" y="4428"/>
                </a:cubicBezTo>
                <a:cubicBezTo>
                  <a:pt x="3834" y="4428"/>
                  <a:pt x="3682" y="4428"/>
                  <a:pt x="3600" y="4433"/>
                </a:cubicBezTo>
                <a:cubicBezTo>
                  <a:pt x="3390" y="4449"/>
                  <a:pt x="3202" y="4477"/>
                  <a:pt x="3050" y="4499"/>
                </a:cubicBezTo>
                <a:lnTo>
                  <a:pt x="3028" y="4504"/>
                </a:lnTo>
                <a:cubicBezTo>
                  <a:pt x="2888" y="4525"/>
                  <a:pt x="2748" y="4547"/>
                  <a:pt x="2620" y="4558"/>
                </a:cubicBezTo>
                <a:cubicBezTo>
                  <a:pt x="2527" y="4569"/>
                  <a:pt x="2432" y="4568"/>
                  <a:pt x="2350" y="4568"/>
                </a:cubicBezTo>
                <a:cubicBezTo>
                  <a:pt x="2304" y="4568"/>
                  <a:pt x="2258" y="4568"/>
                  <a:pt x="2212" y="4563"/>
                </a:cubicBezTo>
                <a:cubicBezTo>
                  <a:pt x="1967" y="4552"/>
                  <a:pt x="1677" y="4499"/>
                  <a:pt x="1373" y="4413"/>
                </a:cubicBezTo>
                <a:cubicBezTo>
                  <a:pt x="1338" y="4402"/>
                  <a:pt x="1314" y="4401"/>
                  <a:pt x="1279" y="4401"/>
                </a:cubicBezTo>
                <a:cubicBezTo>
                  <a:pt x="1220" y="4401"/>
                  <a:pt x="1161" y="4418"/>
                  <a:pt x="1115" y="4440"/>
                </a:cubicBezTo>
                <a:cubicBezTo>
                  <a:pt x="1045" y="4483"/>
                  <a:pt x="1059" y="4542"/>
                  <a:pt x="1140" y="4575"/>
                </a:cubicBezTo>
                <a:cubicBezTo>
                  <a:pt x="1362" y="4666"/>
                  <a:pt x="1675" y="4778"/>
                  <a:pt x="2095" y="4832"/>
                </a:cubicBezTo>
                <a:cubicBezTo>
                  <a:pt x="2247" y="4854"/>
                  <a:pt x="2420" y="4864"/>
                  <a:pt x="2583" y="4864"/>
                </a:cubicBezTo>
                <a:cubicBezTo>
                  <a:pt x="2618" y="4864"/>
                  <a:pt x="2654" y="4864"/>
                  <a:pt x="2689" y="4864"/>
                </a:cubicBezTo>
                <a:cubicBezTo>
                  <a:pt x="2864" y="4859"/>
                  <a:pt x="3051" y="4843"/>
                  <a:pt x="3203" y="4832"/>
                </a:cubicBezTo>
                <a:lnTo>
                  <a:pt x="3239" y="4827"/>
                </a:lnTo>
                <a:cubicBezTo>
                  <a:pt x="3391" y="4816"/>
                  <a:pt x="3541" y="4805"/>
                  <a:pt x="3680" y="4805"/>
                </a:cubicBezTo>
                <a:cubicBezTo>
                  <a:pt x="3739" y="4805"/>
                  <a:pt x="3798" y="4822"/>
                  <a:pt x="3844" y="4844"/>
                </a:cubicBezTo>
                <a:cubicBezTo>
                  <a:pt x="3879" y="4866"/>
                  <a:pt x="3893" y="4892"/>
                  <a:pt x="3881" y="4925"/>
                </a:cubicBezTo>
                <a:cubicBezTo>
                  <a:pt x="3823" y="5033"/>
                  <a:pt x="3729" y="5225"/>
                  <a:pt x="3659" y="5398"/>
                </a:cubicBezTo>
                <a:cubicBezTo>
                  <a:pt x="3624" y="5479"/>
                  <a:pt x="3436" y="5523"/>
                  <a:pt x="3272" y="5490"/>
                </a:cubicBezTo>
                <a:cubicBezTo>
                  <a:pt x="3202" y="5474"/>
                  <a:pt x="3157" y="5469"/>
                  <a:pt x="3134" y="5464"/>
                </a:cubicBezTo>
                <a:cubicBezTo>
                  <a:pt x="2947" y="5426"/>
                  <a:pt x="2737" y="5403"/>
                  <a:pt x="2551" y="5398"/>
                </a:cubicBezTo>
                <a:cubicBezTo>
                  <a:pt x="2516" y="5398"/>
                  <a:pt x="2469" y="5398"/>
                  <a:pt x="2434" y="5398"/>
                </a:cubicBezTo>
                <a:cubicBezTo>
                  <a:pt x="2131" y="5398"/>
                  <a:pt x="1827" y="5431"/>
                  <a:pt x="1454" y="5501"/>
                </a:cubicBezTo>
                <a:cubicBezTo>
                  <a:pt x="1349" y="5522"/>
                  <a:pt x="1302" y="5577"/>
                  <a:pt x="1337" y="5625"/>
                </a:cubicBezTo>
                <a:cubicBezTo>
                  <a:pt x="1360" y="5663"/>
                  <a:pt x="1441" y="5689"/>
                  <a:pt x="1523" y="5689"/>
                </a:cubicBezTo>
                <a:cubicBezTo>
                  <a:pt x="1535" y="5689"/>
                  <a:pt x="1547" y="5689"/>
                  <a:pt x="1570" y="5689"/>
                </a:cubicBezTo>
                <a:cubicBezTo>
                  <a:pt x="1769" y="5668"/>
                  <a:pt x="1957" y="5657"/>
                  <a:pt x="2132" y="5657"/>
                </a:cubicBezTo>
                <a:cubicBezTo>
                  <a:pt x="2260" y="5657"/>
                  <a:pt x="2374" y="5662"/>
                  <a:pt x="2467" y="5672"/>
                </a:cubicBezTo>
                <a:cubicBezTo>
                  <a:pt x="2595" y="5688"/>
                  <a:pt x="2726" y="5711"/>
                  <a:pt x="2842" y="5743"/>
                </a:cubicBezTo>
                <a:cubicBezTo>
                  <a:pt x="2959" y="5775"/>
                  <a:pt x="3075" y="5812"/>
                  <a:pt x="3192" y="5861"/>
                </a:cubicBezTo>
                <a:lnTo>
                  <a:pt x="3250" y="5878"/>
                </a:lnTo>
                <a:cubicBezTo>
                  <a:pt x="3379" y="5926"/>
                  <a:pt x="3448" y="6001"/>
                  <a:pt x="3436" y="6076"/>
                </a:cubicBezTo>
                <a:cubicBezTo>
                  <a:pt x="3390" y="6265"/>
                  <a:pt x="3354" y="6454"/>
                  <a:pt x="3331" y="6642"/>
                </a:cubicBezTo>
                <a:cubicBezTo>
                  <a:pt x="3319" y="6707"/>
                  <a:pt x="3215" y="6756"/>
                  <a:pt x="3086" y="6762"/>
                </a:cubicBezTo>
                <a:cubicBezTo>
                  <a:pt x="3051" y="6762"/>
                  <a:pt x="3016" y="6762"/>
                  <a:pt x="2981" y="6762"/>
                </a:cubicBezTo>
                <a:cubicBezTo>
                  <a:pt x="2887" y="6762"/>
                  <a:pt x="2808" y="6756"/>
                  <a:pt x="2715" y="6745"/>
                </a:cubicBezTo>
                <a:cubicBezTo>
                  <a:pt x="2575" y="6729"/>
                  <a:pt x="2432" y="6703"/>
                  <a:pt x="2292" y="6676"/>
                </a:cubicBezTo>
                <a:lnTo>
                  <a:pt x="2248" y="6664"/>
                </a:lnTo>
                <a:cubicBezTo>
                  <a:pt x="2108" y="6637"/>
                  <a:pt x="1942" y="6605"/>
                  <a:pt x="1767" y="6583"/>
                </a:cubicBezTo>
                <a:cubicBezTo>
                  <a:pt x="1592" y="6562"/>
                  <a:pt x="1420" y="6551"/>
                  <a:pt x="1257" y="6551"/>
                </a:cubicBezTo>
                <a:cubicBezTo>
                  <a:pt x="1233" y="6551"/>
                  <a:pt x="1196" y="6551"/>
                  <a:pt x="1173" y="6551"/>
                </a:cubicBezTo>
                <a:cubicBezTo>
                  <a:pt x="835" y="6557"/>
                  <a:pt x="509" y="6606"/>
                  <a:pt x="112" y="6703"/>
                </a:cubicBezTo>
                <a:cubicBezTo>
                  <a:pt x="19" y="6724"/>
                  <a:pt x="-29" y="6782"/>
                  <a:pt x="18" y="6831"/>
                </a:cubicBezTo>
                <a:cubicBezTo>
                  <a:pt x="53" y="6863"/>
                  <a:pt x="123" y="6885"/>
                  <a:pt x="193" y="6885"/>
                </a:cubicBezTo>
                <a:cubicBezTo>
                  <a:pt x="216" y="6885"/>
                  <a:pt x="228" y="6885"/>
                  <a:pt x="251" y="6880"/>
                </a:cubicBezTo>
                <a:cubicBezTo>
                  <a:pt x="519" y="6836"/>
                  <a:pt x="766" y="6816"/>
                  <a:pt x="987" y="6816"/>
                </a:cubicBezTo>
                <a:cubicBezTo>
                  <a:pt x="1045" y="6816"/>
                  <a:pt x="1093" y="6815"/>
                  <a:pt x="1151" y="6821"/>
                </a:cubicBezTo>
                <a:cubicBezTo>
                  <a:pt x="1279" y="6826"/>
                  <a:pt x="1408" y="6842"/>
                  <a:pt x="1548" y="6874"/>
                </a:cubicBezTo>
                <a:cubicBezTo>
                  <a:pt x="1665" y="6901"/>
                  <a:pt x="1792" y="6934"/>
                  <a:pt x="1920" y="6972"/>
                </a:cubicBezTo>
                <a:lnTo>
                  <a:pt x="1942" y="6977"/>
                </a:lnTo>
                <a:cubicBezTo>
                  <a:pt x="2094" y="7020"/>
                  <a:pt x="2247" y="7063"/>
                  <a:pt x="2445" y="7095"/>
                </a:cubicBezTo>
                <a:cubicBezTo>
                  <a:pt x="2632" y="7127"/>
                  <a:pt x="2830" y="7149"/>
                  <a:pt x="3028" y="7154"/>
                </a:cubicBezTo>
                <a:cubicBezTo>
                  <a:pt x="3168" y="7159"/>
                  <a:pt x="3298" y="7219"/>
                  <a:pt x="3298" y="7289"/>
                </a:cubicBezTo>
                <a:cubicBezTo>
                  <a:pt x="3298" y="7337"/>
                  <a:pt x="3309" y="7434"/>
                  <a:pt x="3309" y="7531"/>
                </a:cubicBezTo>
                <a:cubicBezTo>
                  <a:pt x="3309" y="7607"/>
                  <a:pt x="3158" y="7656"/>
                  <a:pt x="3006" y="7629"/>
                </a:cubicBezTo>
                <a:lnTo>
                  <a:pt x="2992" y="7629"/>
                </a:lnTo>
                <a:cubicBezTo>
                  <a:pt x="2863" y="7607"/>
                  <a:pt x="2724" y="7586"/>
                  <a:pt x="2573" y="7570"/>
                </a:cubicBezTo>
                <a:cubicBezTo>
                  <a:pt x="2479" y="7559"/>
                  <a:pt x="2385" y="7558"/>
                  <a:pt x="2292" y="7558"/>
                </a:cubicBezTo>
                <a:cubicBezTo>
                  <a:pt x="2210" y="7558"/>
                  <a:pt x="2140" y="7564"/>
                  <a:pt x="2059" y="7570"/>
                </a:cubicBezTo>
                <a:cubicBezTo>
                  <a:pt x="1685" y="7602"/>
                  <a:pt x="1382" y="7698"/>
                  <a:pt x="1184" y="7774"/>
                </a:cubicBezTo>
                <a:cubicBezTo>
                  <a:pt x="1114" y="7801"/>
                  <a:pt x="1091" y="7855"/>
                  <a:pt x="1126" y="7898"/>
                </a:cubicBezTo>
                <a:cubicBezTo>
                  <a:pt x="1161" y="7930"/>
                  <a:pt x="1220" y="7947"/>
                  <a:pt x="1279" y="7947"/>
                </a:cubicBezTo>
                <a:cubicBezTo>
                  <a:pt x="1302" y="7947"/>
                  <a:pt x="1336" y="7941"/>
                  <a:pt x="1359" y="7935"/>
                </a:cubicBezTo>
                <a:cubicBezTo>
                  <a:pt x="1627" y="7871"/>
                  <a:pt x="1875" y="7834"/>
                  <a:pt x="2073" y="7834"/>
                </a:cubicBezTo>
                <a:lnTo>
                  <a:pt x="2084" y="7834"/>
                </a:lnTo>
                <a:cubicBezTo>
                  <a:pt x="2189" y="7834"/>
                  <a:pt x="2304" y="7845"/>
                  <a:pt x="2408" y="7866"/>
                </a:cubicBezTo>
                <a:cubicBezTo>
                  <a:pt x="2502" y="7882"/>
                  <a:pt x="2595" y="7908"/>
                  <a:pt x="2700" y="7935"/>
                </a:cubicBezTo>
                <a:lnTo>
                  <a:pt x="2758" y="7952"/>
                </a:lnTo>
                <a:cubicBezTo>
                  <a:pt x="2828" y="7968"/>
                  <a:pt x="2994" y="8006"/>
                  <a:pt x="3134" y="8028"/>
                </a:cubicBezTo>
                <a:cubicBezTo>
                  <a:pt x="3274" y="8055"/>
                  <a:pt x="3377" y="8119"/>
                  <a:pt x="3389" y="8189"/>
                </a:cubicBezTo>
                <a:cubicBezTo>
                  <a:pt x="3401" y="8233"/>
                  <a:pt x="3402" y="8276"/>
                  <a:pt x="3425" y="8319"/>
                </a:cubicBezTo>
                <a:cubicBezTo>
                  <a:pt x="3460" y="8416"/>
                  <a:pt x="3343" y="8508"/>
                  <a:pt x="3145" y="8535"/>
                </a:cubicBezTo>
                <a:cubicBezTo>
                  <a:pt x="2993" y="8556"/>
                  <a:pt x="2876" y="8582"/>
                  <a:pt x="2806" y="8599"/>
                </a:cubicBezTo>
                <a:cubicBezTo>
                  <a:pt x="2619" y="8642"/>
                  <a:pt x="2468" y="8690"/>
                  <a:pt x="2328" y="8738"/>
                </a:cubicBezTo>
                <a:lnTo>
                  <a:pt x="2306" y="8743"/>
                </a:lnTo>
                <a:cubicBezTo>
                  <a:pt x="2178" y="8786"/>
                  <a:pt x="2059" y="8826"/>
                  <a:pt x="1942" y="8858"/>
                </a:cubicBezTo>
                <a:cubicBezTo>
                  <a:pt x="1814" y="8890"/>
                  <a:pt x="1688" y="8911"/>
                  <a:pt x="1559" y="8922"/>
                </a:cubicBezTo>
                <a:cubicBezTo>
                  <a:pt x="1466" y="8933"/>
                  <a:pt x="1373" y="8932"/>
                  <a:pt x="1268" y="8932"/>
                </a:cubicBezTo>
                <a:cubicBezTo>
                  <a:pt x="1081" y="8932"/>
                  <a:pt x="881" y="8922"/>
                  <a:pt x="659" y="8895"/>
                </a:cubicBezTo>
                <a:cubicBezTo>
                  <a:pt x="647" y="8895"/>
                  <a:pt x="627" y="8895"/>
                  <a:pt x="615" y="8895"/>
                </a:cubicBezTo>
                <a:cubicBezTo>
                  <a:pt x="534" y="8895"/>
                  <a:pt x="461" y="8921"/>
                  <a:pt x="426" y="8959"/>
                </a:cubicBezTo>
                <a:cubicBezTo>
                  <a:pt x="391" y="9007"/>
                  <a:pt x="452" y="9062"/>
                  <a:pt x="557" y="9083"/>
                </a:cubicBezTo>
                <a:cubicBezTo>
                  <a:pt x="802" y="9132"/>
                  <a:pt x="1162" y="9191"/>
                  <a:pt x="1570" y="9191"/>
                </a:cubicBezTo>
                <a:cubicBezTo>
                  <a:pt x="1594" y="9191"/>
                  <a:pt x="1605" y="9191"/>
                  <a:pt x="1629" y="9191"/>
                </a:cubicBezTo>
                <a:cubicBezTo>
                  <a:pt x="1815" y="9191"/>
                  <a:pt x="2025" y="9170"/>
                  <a:pt x="2212" y="9137"/>
                </a:cubicBezTo>
                <a:cubicBezTo>
                  <a:pt x="2375" y="9110"/>
                  <a:pt x="2538" y="9072"/>
                  <a:pt x="2678" y="9035"/>
                </a:cubicBezTo>
                <a:lnTo>
                  <a:pt x="2784" y="9008"/>
                </a:lnTo>
                <a:cubicBezTo>
                  <a:pt x="2901" y="8981"/>
                  <a:pt x="3003" y="8955"/>
                  <a:pt x="3108" y="8944"/>
                </a:cubicBezTo>
                <a:cubicBezTo>
                  <a:pt x="3178" y="8938"/>
                  <a:pt x="3260" y="8932"/>
                  <a:pt x="3342" y="8932"/>
                </a:cubicBezTo>
                <a:lnTo>
                  <a:pt x="3356" y="8932"/>
                </a:lnTo>
                <a:cubicBezTo>
                  <a:pt x="3496" y="8932"/>
                  <a:pt x="3624" y="8982"/>
                  <a:pt x="3659" y="9046"/>
                </a:cubicBezTo>
                <a:cubicBezTo>
                  <a:pt x="3717" y="9181"/>
                  <a:pt x="3774" y="9327"/>
                  <a:pt x="3844" y="9477"/>
                </a:cubicBezTo>
                <a:cubicBezTo>
                  <a:pt x="3856" y="9510"/>
                  <a:pt x="3858" y="9546"/>
                  <a:pt x="3823" y="9578"/>
                </a:cubicBezTo>
                <a:cubicBezTo>
                  <a:pt x="3764" y="9627"/>
                  <a:pt x="3659" y="9654"/>
                  <a:pt x="3531" y="9654"/>
                </a:cubicBezTo>
                <a:cubicBezTo>
                  <a:pt x="3531" y="9654"/>
                  <a:pt x="3495" y="9654"/>
                  <a:pt x="3484" y="9654"/>
                </a:cubicBezTo>
                <a:lnTo>
                  <a:pt x="3447" y="9654"/>
                </a:lnTo>
                <a:cubicBezTo>
                  <a:pt x="3237" y="9654"/>
                  <a:pt x="3039" y="9671"/>
                  <a:pt x="2864" y="9703"/>
                </a:cubicBezTo>
                <a:cubicBezTo>
                  <a:pt x="2549" y="9757"/>
                  <a:pt x="2257" y="9844"/>
                  <a:pt x="1942" y="9989"/>
                </a:cubicBezTo>
                <a:cubicBezTo>
                  <a:pt x="1860" y="10022"/>
                  <a:pt x="1861" y="10086"/>
                  <a:pt x="1931" y="10124"/>
                </a:cubicBezTo>
                <a:cubicBezTo>
                  <a:pt x="1966" y="10146"/>
                  <a:pt x="2026" y="10156"/>
                  <a:pt x="2084" y="10156"/>
                </a:cubicBezTo>
                <a:cubicBezTo>
                  <a:pt x="2119" y="10156"/>
                  <a:pt x="2166" y="10150"/>
                  <a:pt x="2201" y="10139"/>
                </a:cubicBezTo>
                <a:cubicBezTo>
                  <a:pt x="2492" y="10042"/>
                  <a:pt x="2761" y="9984"/>
                  <a:pt x="3017" y="9962"/>
                </a:cubicBezTo>
                <a:cubicBezTo>
                  <a:pt x="3087" y="9957"/>
                  <a:pt x="3155" y="9951"/>
                  <a:pt x="3225" y="9951"/>
                </a:cubicBezTo>
                <a:cubicBezTo>
                  <a:pt x="3283" y="9951"/>
                  <a:pt x="3355" y="9950"/>
                  <a:pt x="3425" y="9956"/>
                </a:cubicBezTo>
                <a:cubicBezTo>
                  <a:pt x="3554" y="9966"/>
                  <a:pt x="3682" y="9983"/>
                  <a:pt x="3834" y="9999"/>
                </a:cubicBezTo>
                <a:lnTo>
                  <a:pt x="3881" y="10004"/>
                </a:lnTo>
                <a:cubicBezTo>
                  <a:pt x="4068" y="10026"/>
                  <a:pt x="4205" y="10090"/>
                  <a:pt x="4264" y="10171"/>
                </a:cubicBezTo>
                <a:cubicBezTo>
                  <a:pt x="4322" y="10247"/>
                  <a:pt x="4417" y="10388"/>
                  <a:pt x="4522" y="10528"/>
                </a:cubicBezTo>
                <a:cubicBezTo>
                  <a:pt x="4546" y="10560"/>
                  <a:pt x="4557" y="10598"/>
                  <a:pt x="4533" y="10636"/>
                </a:cubicBezTo>
                <a:cubicBezTo>
                  <a:pt x="4498" y="10706"/>
                  <a:pt x="4382" y="10754"/>
                  <a:pt x="4231" y="10771"/>
                </a:cubicBezTo>
                <a:cubicBezTo>
                  <a:pt x="4068" y="10787"/>
                  <a:pt x="3926" y="10792"/>
                  <a:pt x="3786" y="10797"/>
                </a:cubicBezTo>
                <a:lnTo>
                  <a:pt x="3739" y="10797"/>
                </a:lnTo>
                <a:cubicBezTo>
                  <a:pt x="3587" y="10803"/>
                  <a:pt x="3414" y="10808"/>
                  <a:pt x="3239" y="10824"/>
                </a:cubicBezTo>
                <a:cubicBezTo>
                  <a:pt x="3041" y="10841"/>
                  <a:pt x="2841" y="10877"/>
                  <a:pt x="2678" y="10920"/>
                </a:cubicBezTo>
                <a:cubicBezTo>
                  <a:pt x="2387" y="10996"/>
                  <a:pt x="2140" y="11109"/>
                  <a:pt x="1884" y="11276"/>
                </a:cubicBezTo>
                <a:cubicBezTo>
                  <a:pt x="1825" y="11319"/>
                  <a:pt x="1838" y="11378"/>
                  <a:pt x="1931" y="11410"/>
                </a:cubicBezTo>
                <a:cubicBezTo>
                  <a:pt x="1966" y="11421"/>
                  <a:pt x="2012" y="11432"/>
                  <a:pt x="2059" y="11432"/>
                </a:cubicBezTo>
                <a:cubicBezTo>
                  <a:pt x="2105" y="11432"/>
                  <a:pt x="2166" y="11421"/>
                  <a:pt x="2201" y="11405"/>
                </a:cubicBezTo>
                <a:cubicBezTo>
                  <a:pt x="2457" y="11287"/>
                  <a:pt x="2700" y="11206"/>
                  <a:pt x="2933" y="11168"/>
                </a:cubicBezTo>
                <a:cubicBezTo>
                  <a:pt x="3062" y="11146"/>
                  <a:pt x="3191" y="11136"/>
                  <a:pt x="3331" y="11131"/>
                </a:cubicBezTo>
                <a:cubicBezTo>
                  <a:pt x="3354" y="11131"/>
                  <a:pt x="3377" y="11131"/>
                  <a:pt x="3400" y="11131"/>
                </a:cubicBezTo>
                <a:cubicBezTo>
                  <a:pt x="3516" y="11131"/>
                  <a:pt x="3636" y="11136"/>
                  <a:pt x="3764" y="11141"/>
                </a:cubicBezTo>
                <a:lnTo>
                  <a:pt x="3786" y="11141"/>
                </a:lnTo>
                <a:cubicBezTo>
                  <a:pt x="3891" y="11146"/>
                  <a:pt x="4008" y="11153"/>
                  <a:pt x="4136" y="11153"/>
                </a:cubicBezTo>
                <a:cubicBezTo>
                  <a:pt x="4206" y="11153"/>
                  <a:pt x="4277" y="11153"/>
                  <a:pt x="4347" y="11148"/>
                </a:cubicBezTo>
                <a:cubicBezTo>
                  <a:pt x="4429" y="11142"/>
                  <a:pt x="4566" y="11130"/>
                  <a:pt x="4741" y="11114"/>
                </a:cubicBezTo>
                <a:cubicBezTo>
                  <a:pt x="4764" y="11114"/>
                  <a:pt x="4791" y="11109"/>
                  <a:pt x="4814" y="11109"/>
                </a:cubicBezTo>
                <a:cubicBezTo>
                  <a:pt x="4954" y="11109"/>
                  <a:pt x="5069" y="11147"/>
                  <a:pt x="5127" y="11207"/>
                </a:cubicBezTo>
                <a:cubicBezTo>
                  <a:pt x="5186" y="11271"/>
                  <a:pt x="5243" y="11331"/>
                  <a:pt x="5313" y="11395"/>
                </a:cubicBezTo>
                <a:cubicBezTo>
                  <a:pt x="5348" y="11433"/>
                  <a:pt x="5359" y="11480"/>
                  <a:pt x="5324" y="11518"/>
                </a:cubicBezTo>
                <a:cubicBezTo>
                  <a:pt x="5278" y="11572"/>
                  <a:pt x="5186" y="11610"/>
                  <a:pt x="5069" y="11621"/>
                </a:cubicBezTo>
                <a:cubicBezTo>
                  <a:pt x="5046" y="11621"/>
                  <a:pt x="5022" y="11626"/>
                  <a:pt x="5011" y="11626"/>
                </a:cubicBezTo>
                <a:cubicBezTo>
                  <a:pt x="4812" y="11647"/>
                  <a:pt x="4624" y="11680"/>
                  <a:pt x="4449" y="11723"/>
                </a:cubicBezTo>
                <a:cubicBezTo>
                  <a:pt x="4100" y="11815"/>
                  <a:pt x="3846" y="11945"/>
                  <a:pt x="3648" y="12064"/>
                </a:cubicBezTo>
                <a:cubicBezTo>
                  <a:pt x="3613" y="12085"/>
                  <a:pt x="3600" y="12106"/>
                  <a:pt x="3600" y="12128"/>
                </a:cubicBezTo>
                <a:cubicBezTo>
                  <a:pt x="3612" y="12149"/>
                  <a:pt x="3635" y="12170"/>
                  <a:pt x="3670" y="12187"/>
                </a:cubicBezTo>
                <a:cubicBezTo>
                  <a:pt x="3705" y="12197"/>
                  <a:pt x="3739" y="12203"/>
                  <a:pt x="3786" y="12203"/>
                </a:cubicBezTo>
                <a:cubicBezTo>
                  <a:pt x="3833" y="12203"/>
                  <a:pt x="3878" y="12192"/>
                  <a:pt x="3925" y="12181"/>
                </a:cubicBezTo>
                <a:cubicBezTo>
                  <a:pt x="4216" y="12063"/>
                  <a:pt x="4449" y="11994"/>
                  <a:pt x="4683" y="11956"/>
                </a:cubicBezTo>
                <a:cubicBezTo>
                  <a:pt x="4811" y="11934"/>
                  <a:pt x="4940" y="11923"/>
                  <a:pt x="5080" y="11917"/>
                </a:cubicBezTo>
                <a:cubicBezTo>
                  <a:pt x="5092" y="11917"/>
                  <a:pt x="5116" y="11917"/>
                  <a:pt x="5127" y="11917"/>
                </a:cubicBezTo>
                <a:cubicBezTo>
                  <a:pt x="5256" y="11917"/>
                  <a:pt x="5385" y="11923"/>
                  <a:pt x="5525" y="11934"/>
                </a:cubicBezTo>
                <a:cubicBezTo>
                  <a:pt x="5560" y="11934"/>
                  <a:pt x="5606" y="11939"/>
                  <a:pt x="5641" y="11939"/>
                </a:cubicBezTo>
                <a:cubicBezTo>
                  <a:pt x="5758" y="11944"/>
                  <a:pt x="5850" y="11976"/>
                  <a:pt x="5896" y="12025"/>
                </a:cubicBezTo>
                <a:cubicBezTo>
                  <a:pt x="5955" y="12090"/>
                  <a:pt x="6014" y="12154"/>
                  <a:pt x="6060" y="12219"/>
                </a:cubicBezTo>
                <a:cubicBezTo>
                  <a:pt x="6107" y="12278"/>
                  <a:pt x="6060" y="12349"/>
                  <a:pt x="5944" y="12387"/>
                </a:cubicBezTo>
                <a:cubicBezTo>
                  <a:pt x="5897" y="12403"/>
                  <a:pt x="5837" y="12413"/>
                  <a:pt x="5791" y="12424"/>
                </a:cubicBezTo>
                <a:cubicBezTo>
                  <a:pt x="5686" y="12445"/>
                  <a:pt x="5569" y="12462"/>
                  <a:pt x="5441" y="12468"/>
                </a:cubicBezTo>
                <a:cubicBezTo>
                  <a:pt x="5394" y="12468"/>
                  <a:pt x="5361" y="12468"/>
                  <a:pt x="5302" y="12468"/>
                </a:cubicBezTo>
                <a:cubicBezTo>
                  <a:pt x="5209" y="12468"/>
                  <a:pt x="5117" y="12466"/>
                  <a:pt x="4989" y="12461"/>
                </a:cubicBezTo>
                <a:cubicBezTo>
                  <a:pt x="4896" y="12461"/>
                  <a:pt x="4788" y="12456"/>
                  <a:pt x="4683" y="12456"/>
                </a:cubicBezTo>
                <a:cubicBezTo>
                  <a:pt x="4589" y="12456"/>
                  <a:pt x="4509" y="12456"/>
                  <a:pt x="4439" y="12461"/>
                </a:cubicBezTo>
                <a:cubicBezTo>
                  <a:pt x="4240" y="12472"/>
                  <a:pt x="4041" y="12494"/>
                  <a:pt x="3866" y="12532"/>
                </a:cubicBezTo>
                <a:cubicBezTo>
                  <a:pt x="3505" y="12602"/>
                  <a:pt x="3215" y="12704"/>
                  <a:pt x="2959" y="12796"/>
                </a:cubicBezTo>
                <a:cubicBezTo>
                  <a:pt x="2912" y="12812"/>
                  <a:pt x="2890" y="12833"/>
                  <a:pt x="2890" y="12860"/>
                </a:cubicBezTo>
                <a:cubicBezTo>
                  <a:pt x="2890" y="12882"/>
                  <a:pt x="2913" y="12903"/>
                  <a:pt x="2948" y="12914"/>
                </a:cubicBezTo>
                <a:cubicBezTo>
                  <a:pt x="2983" y="12925"/>
                  <a:pt x="3029" y="12936"/>
                  <a:pt x="3075" y="12936"/>
                </a:cubicBezTo>
                <a:cubicBezTo>
                  <a:pt x="3110" y="12936"/>
                  <a:pt x="3157" y="12930"/>
                  <a:pt x="3192" y="12919"/>
                </a:cubicBezTo>
                <a:cubicBezTo>
                  <a:pt x="3449" y="12854"/>
                  <a:pt x="3739" y="12784"/>
                  <a:pt x="4030" y="12757"/>
                </a:cubicBezTo>
                <a:cubicBezTo>
                  <a:pt x="4124" y="12747"/>
                  <a:pt x="4218" y="12747"/>
                  <a:pt x="4311" y="12747"/>
                </a:cubicBezTo>
                <a:cubicBezTo>
                  <a:pt x="4358" y="12747"/>
                  <a:pt x="4392" y="12747"/>
                  <a:pt x="4439" y="12752"/>
                </a:cubicBezTo>
                <a:cubicBezTo>
                  <a:pt x="4567" y="12758"/>
                  <a:pt x="4709" y="12774"/>
                  <a:pt x="4872" y="12796"/>
                </a:cubicBezTo>
                <a:lnTo>
                  <a:pt x="4963" y="12806"/>
                </a:lnTo>
                <a:cubicBezTo>
                  <a:pt x="5103" y="12822"/>
                  <a:pt x="5256" y="12844"/>
                  <a:pt x="5419" y="12855"/>
                </a:cubicBezTo>
                <a:cubicBezTo>
                  <a:pt x="5536" y="12866"/>
                  <a:pt x="5663" y="12872"/>
                  <a:pt x="5780" y="12872"/>
                </a:cubicBezTo>
                <a:cubicBezTo>
                  <a:pt x="5873" y="12872"/>
                  <a:pt x="5968" y="12865"/>
                  <a:pt x="6049" y="12860"/>
                </a:cubicBezTo>
                <a:cubicBezTo>
                  <a:pt x="6119" y="12855"/>
                  <a:pt x="6176" y="12850"/>
                  <a:pt x="6246" y="12845"/>
                </a:cubicBezTo>
                <a:cubicBezTo>
                  <a:pt x="6258" y="12845"/>
                  <a:pt x="6281" y="12838"/>
                  <a:pt x="6305" y="12838"/>
                </a:cubicBezTo>
                <a:cubicBezTo>
                  <a:pt x="6410" y="12838"/>
                  <a:pt x="6504" y="12877"/>
                  <a:pt x="6527" y="12926"/>
                </a:cubicBezTo>
                <a:cubicBezTo>
                  <a:pt x="6609" y="13103"/>
                  <a:pt x="6654" y="13275"/>
                  <a:pt x="6665" y="13448"/>
                </a:cubicBezTo>
                <a:cubicBezTo>
                  <a:pt x="6665" y="13475"/>
                  <a:pt x="6642" y="13507"/>
                  <a:pt x="6607" y="13528"/>
                </a:cubicBezTo>
                <a:cubicBezTo>
                  <a:pt x="6560" y="13550"/>
                  <a:pt x="6505" y="13560"/>
                  <a:pt x="6447" y="13565"/>
                </a:cubicBezTo>
                <a:cubicBezTo>
                  <a:pt x="6412" y="13565"/>
                  <a:pt x="6375" y="13565"/>
                  <a:pt x="6352" y="13565"/>
                </a:cubicBezTo>
                <a:cubicBezTo>
                  <a:pt x="6340" y="13565"/>
                  <a:pt x="6315" y="13565"/>
                  <a:pt x="6315" y="13565"/>
                </a:cubicBezTo>
                <a:cubicBezTo>
                  <a:pt x="6187" y="13555"/>
                  <a:pt x="6059" y="13528"/>
                  <a:pt x="5907" y="13507"/>
                </a:cubicBezTo>
                <a:lnTo>
                  <a:pt x="5896" y="13507"/>
                </a:lnTo>
                <a:cubicBezTo>
                  <a:pt x="5733" y="13480"/>
                  <a:pt x="5548" y="13454"/>
                  <a:pt x="5350" y="13437"/>
                </a:cubicBezTo>
                <a:cubicBezTo>
                  <a:pt x="5233" y="13427"/>
                  <a:pt x="5105" y="13421"/>
                  <a:pt x="4989" y="13421"/>
                </a:cubicBezTo>
                <a:cubicBezTo>
                  <a:pt x="4907" y="13421"/>
                  <a:pt x="4823" y="13420"/>
                  <a:pt x="4741" y="13426"/>
                </a:cubicBezTo>
                <a:cubicBezTo>
                  <a:pt x="4379" y="13447"/>
                  <a:pt x="4078" y="13490"/>
                  <a:pt x="3775" y="13539"/>
                </a:cubicBezTo>
                <a:lnTo>
                  <a:pt x="3706" y="13550"/>
                </a:lnTo>
                <a:cubicBezTo>
                  <a:pt x="3636" y="13561"/>
                  <a:pt x="3576" y="13587"/>
                  <a:pt x="3553" y="13619"/>
                </a:cubicBezTo>
                <a:cubicBezTo>
                  <a:pt x="3530" y="13646"/>
                  <a:pt x="3543" y="13680"/>
                  <a:pt x="3589" y="13707"/>
                </a:cubicBezTo>
                <a:cubicBezTo>
                  <a:pt x="3636" y="13739"/>
                  <a:pt x="3715" y="13754"/>
                  <a:pt x="3808" y="13754"/>
                </a:cubicBezTo>
                <a:cubicBezTo>
                  <a:pt x="3831" y="13754"/>
                  <a:pt x="3843" y="13754"/>
                  <a:pt x="3866" y="13754"/>
                </a:cubicBezTo>
                <a:cubicBezTo>
                  <a:pt x="4088" y="13732"/>
                  <a:pt x="4358" y="13717"/>
                  <a:pt x="4603" y="13717"/>
                </a:cubicBezTo>
                <a:cubicBezTo>
                  <a:pt x="4661" y="13717"/>
                  <a:pt x="4708" y="13717"/>
                  <a:pt x="4767" y="13722"/>
                </a:cubicBezTo>
                <a:cubicBezTo>
                  <a:pt x="4895" y="13727"/>
                  <a:pt x="5022" y="13744"/>
                  <a:pt x="5138" y="13766"/>
                </a:cubicBezTo>
                <a:cubicBezTo>
                  <a:pt x="5255" y="13787"/>
                  <a:pt x="5374" y="13819"/>
                  <a:pt x="5514" y="13862"/>
                </a:cubicBezTo>
                <a:lnTo>
                  <a:pt x="5572" y="13879"/>
                </a:lnTo>
                <a:cubicBezTo>
                  <a:pt x="5700" y="13916"/>
                  <a:pt x="5840" y="13959"/>
                  <a:pt x="5991" y="13996"/>
                </a:cubicBezTo>
                <a:cubicBezTo>
                  <a:pt x="6096" y="14023"/>
                  <a:pt x="6294" y="14051"/>
                  <a:pt x="6399" y="14067"/>
                </a:cubicBezTo>
                <a:cubicBezTo>
                  <a:pt x="6516" y="14083"/>
                  <a:pt x="6598" y="14143"/>
                  <a:pt x="6574" y="14197"/>
                </a:cubicBezTo>
                <a:cubicBezTo>
                  <a:pt x="6551" y="14256"/>
                  <a:pt x="6528" y="14309"/>
                  <a:pt x="6505" y="14369"/>
                </a:cubicBezTo>
                <a:cubicBezTo>
                  <a:pt x="6482" y="14422"/>
                  <a:pt x="6399" y="14467"/>
                  <a:pt x="6283" y="14488"/>
                </a:cubicBezTo>
                <a:lnTo>
                  <a:pt x="6199" y="14503"/>
                </a:lnTo>
                <a:cubicBezTo>
                  <a:pt x="6047" y="14530"/>
                  <a:pt x="5934" y="14551"/>
                  <a:pt x="5805" y="14562"/>
                </a:cubicBezTo>
                <a:cubicBezTo>
                  <a:pt x="5724" y="14568"/>
                  <a:pt x="5628" y="14574"/>
                  <a:pt x="5546" y="14574"/>
                </a:cubicBezTo>
                <a:cubicBezTo>
                  <a:pt x="5511" y="14574"/>
                  <a:pt x="5465" y="14574"/>
                  <a:pt x="5430" y="14574"/>
                </a:cubicBezTo>
                <a:cubicBezTo>
                  <a:pt x="5138" y="14563"/>
                  <a:pt x="4834" y="14515"/>
                  <a:pt x="4566" y="14466"/>
                </a:cubicBezTo>
                <a:cubicBezTo>
                  <a:pt x="4531" y="14461"/>
                  <a:pt x="4499" y="14454"/>
                  <a:pt x="4464" y="14454"/>
                </a:cubicBezTo>
                <a:cubicBezTo>
                  <a:pt x="4394" y="14454"/>
                  <a:pt x="4321" y="14466"/>
                  <a:pt x="4275" y="14493"/>
                </a:cubicBezTo>
                <a:cubicBezTo>
                  <a:pt x="4228" y="14515"/>
                  <a:pt x="4219" y="14542"/>
                  <a:pt x="4231" y="14574"/>
                </a:cubicBezTo>
                <a:cubicBezTo>
                  <a:pt x="4242" y="14606"/>
                  <a:pt x="4288" y="14633"/>
                  <a:pt x="4358" y="14655"/>
                </a:cubicBezTo>
                <a:cubicBezTo>
                  <a:pt x="4662" y="14730"/>
                  <a:pt x="4976" y="14805"/>
                  <a:pt x="5350" y="14848"/>
                </a:cubicBezTo>
                <a:cubicBezTo>
                  <a:pt x="5431" y="14859"/>
                  <a:pt x="5618" y="14875"/>
                  <a:pt x="5816" y="14885"/>
                </a:cubicBezTo>
                <a:cubicBezTo>
                  <a:pt x="5979" y="14896"/>
                  <a:pt x="6082" y="14972"/>
                  <a:pt x="6024" y="15047"/>
                </a:cubicBezTo>
                <a:cubicBezTo>
                  <a:pt x="5919" y="15176"/>
                  <a:pt x="5814" y="15307"/>
                  <a:pt x="5732" y="15377"/>
                </a:cubicBezTo>
                <a:cubicBezTo>
                  <a:pt x="5686" y="15420"/>
                  <a:pt x="5607" y="15446"/>
                  <a:pt x="5514" y="15451"/>
                </a:cubicBezTo>
                <a:cubicBezTo>
                  <a:pt x="5467" y="15451"/>
                  <a:pt x="5429" y="15446"/>
                  <a:pt x="5382" y="15441"/>
                </a:cubicBezTo>
                <a:cubicBezTo>
                  <a:pt x="5231" y="15403"/>
                  <a:pt x="5092" y="15376"/>
                  <a:pt x="5022" y="15360"/>
                </a:cubicBezTo>
                <a:cubicBezTo>
                  <a:pt x="4835" y="15328"/>
                  <a:pt x="4637" y="15307"/>
                  <a:pt x="4439" y="15296"/>
                </a:cubicBezTo>
                <a:cubicBezTo>
                  <a:pt x="4380" y="15296"/>
                  <a:pt x="4312" y="15290"/>
                  <a:pt x="4242" y="15290"/>
                </a:cubicBezTo>
                <a:cubicBezTo>
                  <a:pt x="4137" y="15290"/>
                  <a:pt x="4043" y="15291"/>
                  <a:pt x="3950" y="15296"/>
                </a:cubicBezTo>
                <a:lnTo>
                  <a:pt x="3939" y="15296"/>
                </a:lnTo>
                <a:cubicBezTo>
                  <a:pt x="3858" y="15296"/>
                  <a:pt x="3773" y="15301"/>
                  <a:pt x="3691" y="15301"/>
                </a:cubicBezTo>
                <a:cubicBezTo>
                  <a:pt x="3633" y="15301"/>
                  <a:pt x="3589" y="15302"/>
                  <a:pt x="3542" y="15296"/>
                </a:cubicBezTo>
                <a:cubicBezTo>
                  <a:pt x="3414" y="15291"/>
                  <a:pt x="3295" y="15274"/>
                  <a:pt x="3167" y="15253"/>
                </a:cubicBezTo>
                <a:cubicBezTo>
                  <a:pt x="2887" y="15199"/>
                  <a:pt x="2610" y="15096"/>
                  <a:pt x="2423" y="15020"/>
                </a:cubicBezTo>
                <a:cubicBezTo>
                  <a:pt x="2388" y="15004"/>
                  <a:pt x="2328" y="15000"/>
                  <a:pt x="2281" y="15000"/>
                </a:cubicBezTo>
                <a:cubicBezTo>
                  <a:pt x="2246" y="15000"/>
                  <a:pt x="2213" y="15004"/>
                  <a:pt x="2190" y="15015"/>
                </a:cubicBezTo>
                <a:cubicBezTo>
                  <a:pt x="2155" y="15026"/>
                  <a:pt x="2132" y="15042"/>
                  <a:pt x="2132" y="15064"/>
                </a:cubicBezTo>
                <a:cubicBezTo>
                  <a:pt x="2132" y="15085"/>
                  <a:pt x="2143" y="15113"/>
                  <a:pt x="2190" y="15135"/>
                </a:cubicBezTo>
                <a:cubicBezTo>
                  <a:pt x="2411" y="15248"/>
                  <a:pt x="2665" y="15366"/>
                  <a:pt x="2992" y="15463"/>
                </a:cubicBezTo>
                <a:cubicBezTo>
                  <a:pt x="3155" y="15511"/>
                  <a:pt x="3330" y="15549"/>
                  <a:pt x="3516" y="15571"/>
                </a:cubicBezTo>
                <a:cubicBezTo>
                  <a:pt x="3691" y="15592"/>
                  <a:pt x="3844" y="15603"/>
                  <a:pt x="4019" y="15620"/>
                </a:cubicBezTo>
                <a:cubicBezTo>
                  <a:pt x="4171" y="15630"/>
                  <a:pt x="4311" y="15640"/>
                  <a:pt x="4428" y="15657"/>
                </a:cubicBezTo>
                <a:cubicBezTo>
                  <a:pt x="4544" y="15673"/>
                  <a:pt x="4651" y="15695"/>
                  <a:pt x="4756" y="15727"/>
                </a:cubicBezTo>
                <a:cubicBezTo>
                  <a:pt x="4791" y="15738"/>
                  <a:pt x="4826" y="15748"/>
                  <a:pt x="4872" y="15764"/>
                </a:cubicBezTo>
                <a:cubicBezTo>
                  <a:pt x="5059" y="15834"/>
                  <a:pt x="5117" y="15959"/>
                  <a:pt x="4989" y="16056"/>
                </a:cubicBezTo>
                <a:cubicBezTo>
                  <a:pt x="4931" y="16104"/>
                  <a:pt x="4858" y="16152"/>
                  <a:pt x="4799" y="16200"/>
                </a:cubicBezTo>
                <a:cubicBezTo>
                  <a:pt x="4659" y="16308"/>
                  <a:pt x="4533" y="16422"/>
                  <a:pt x="4417" y="16535"/>
                </a:cubicBezTo>
                <a:cubicBezTo>
                  <a:pt x="4347" y="16606"/>
                  <a:pt x="4205" y="16648"/>
                  <a:pt x="4041" y="16653"/>
                </a:cubicBezTo>
                <a:cubicBezTo>
                  <a:pt x="3983" y="16653"/>
                  <a:pt x="3928" y="16653"/>
                  <a:pt x="3881" y="16653"/>
                </a:cubicBezTo>
                <a:cubicBezTo>
                  <a:pt x="3834" y="16653"/>
                  <a:pt x="3809" y="16653"/>
                  <a:pt x="3797" y="16653"/>
                </a:cubicBezTo>
                <a:cubicBezTo>
                  <a:pt x="3669" y="16643"/>
                  <a:pt x="3552" y="16626"/>
                  <a:pt x="3447" y="16605"/>
                </a:cubicBezTo>
                <a:cubicBezTo>
                  <a:pt x="3342" y="16583"/>
                  <a:pt x="3227" y="16546"/>
                  <a:pt x="3075" y="16492"/>
                </a:cubicBezTo>
                <a:cubicBezTo>
                  <a:pt x="3040" y="16481"/>
                  <a:pt x="3005" y="16471"/>
                  <a:pt x="2970" y="16455"/>
                </a:cubicBezTo>
                <a:cubicBezTo>
                  <a:pt x="2865" y="16417"/>
                  <a:pt x="2747" y="16372"/>
                  <a:pt x="2631" y="16340"/>
                </a:cubicBezTo>
                <a:cubicBezTo>
                  <a:pt x="2456" y="16286"/>
                  <a:pt x="2259" y="16249"/>
                  <a:pt x="2084" y="16232"/>
                </a:cubicBezTo>
                <a:cubicBezTo>
                  <a:pt x="1968" y="16222"/>
                  <a:pt x="1852" y="16217"/>
                  <a:pt x="1723" y="16217"/>
                </a:cubicBezTo>
                <a:cubicBezTo>
                  <a:pt x="1653" y="16217"/>
                  <a:pt x="1571" y="16217"/>
                  <a:pt x="1501" y="16222"/>
                </a:cubicBezTo>
                <a:cubicBezTo>
                  <a:pt x="1326" y="16233"/>
                  <a:pt x="1150" y="16254"/>
                  <a:pt x="940" y="16286"/>
                </a:cubicBezTo>
                <a:cubicBezTo>
                  <a:pt x="835" y="16302"/>
                  <a:pt x="767" y="16362"/>
                  <a:pt x="790" y="16416"/>
                </a:cubicBezTo>
                <a:cubicBezTo>
                  <a:pt x="802" y="16464"/>
                  <a:pt x="883" y="16497"/>
                  <a:pt x="976" y="16497"/>
                </a:cubicBezTo>
                <a:cubicBezTo>
                  <a:pt x="988" y="16497"/>
                  <a:pt x="997" y="16497"/>
                  <a:pt x="1009" y="16497"/>
                </a:cubicBezTo>
                <a:cubicBezTo>
                  <a:pt x="1149" y="16486"/>
                  <a:pt x="1289" y="16475"/>
                  <a:pt x="1417" y="16475"/>
                </a:cubicBezTo>
                <a:cubicBezTo>
                  <a:pt x="1592" y="16475"/>
                  <a:pt x="1758" y="16487"/>
                  <a:pt x="1909" y="16514"/>
                </a:cubicBezTo>
                <a:cubicBezTo>
                  <a:pt x="2026" y="16535"/>
                  <a:pt x="2142" y="16566"/>
                  <a:pt x="2259" y="16610"/>
                </a:cubicBezTo>
                <a:cubicBezTo>
                  <a:pt x="2341" y="16642"/>
                  <a:pt x="2433" y="16680"/>
                  <a:pt x="2514" y="16717"/>
                </a:cubicBezTo>
                <a:lnTo>
                  <a:pt x="2598" y="16756"/>
                </a:lnTo>
                <a:cubicBezTo>
                  <a:pt x="2715" y="16805"/>
                  <a:pt x="2863" y="16869"/>
                  <a:pt x="3050" y="16918"/>
                </a:cubicBezTo>
                <a:cubicBezTo>
                  <a:pt x="3225" y="16966"/>
                  <a:pt x="3438" y="16997"/>
                  <a:pt x="3648" y="17014"/>
                </a:cubicBezTo>
                <a:cubicBezTo>
                  <a:pt x="3683" y="17014"/>
                  <a:pt x="3704" y="17020"/>
                  <a:pt x="3739" y="17020"/>
                </a:cubicBezTo>
                <a:cubicBezTo>
                  <a:pt x="3820" y="17026"/>
                  <a:pt x="3893" y="17047"/>
                  <a:pt x="3939" y="17074"/>
                </a:cubicBezTo>
                <a:cubicBezTo>
                  <a:pt x="3986" y="17107"/>
                  <a:pt x="4009" y="17144"/>
                  <a:pt x="3998" y="17182"/>
                </a:cubicBezTo>
                <a:cubicBezTo>
                  <a:pt x="3951" y="17317"/>
                  <a:pt x="3928" y="17451"/>
                  <a:pt x="3939" y="17586"/>
                </a:cubicBezTo>
                <a:cubicBezTo>
                  <a:pt x="3939" y="17624"/>
                  <a:pt x="3916" y="17656"/>
                  <a:pt x="3881" y="17672"/>
                </a:cubicBezTo>
                <a:cubicBezTo>
                  <a:pt x="3846" y="17688"/>
                  <a:pt x="3808" y="17694"/>
                  <a:pt x="3750" y="17694"/>
                </a:cubicBezTo>
                <a:cubicBezTo>
                  <a:pt x="3715" y="17694"/>
                  <a:pt x="3668" y="17687"/>
                  <a:pt x="3633" y="17682"/>
                </a:cubicBezTo>
                <a:lnTo>
                  <a:pt x="3622" y="17682"/>
                </a:lnTo>
                <a:cubicBezTo>
                  <a:pt x="3575" y="17677"/>
                  <a:pt x="3541" y="17666"/>
                  <a:pt x="3495" y="17660"/>
                </a:cubicBezTo>
                <a:cubicBezTo>
                  <a:pt x="3378" y="17639"/>
                  <a:pt x="3248" y="17612"/>
                  <a:pt x="3108" y="17596"/>
                </a:cubicBezTo>
                <a:cubicBezTo>
                  <a:pt x="2933" y="17575"/>
                  <a:pt x="2772" y="17559"/>
                  <a:pt x="2609" y="17559"/>
                </a:cubicBezTo>
                <a:cubicBezTo>
                  <a:pt x="2574" y="17559"/>
                  <a:pt x="2549" y="17559"/>
                  <a:pt x="2514" y="17559"/>
                </a:cubicBezTo>
                <a:cubicBezTo>
                  <a:pt x="2328" y="17565"/>
                  <a:pt x="2129" y="17585"/>
                  <a:pt x="1942" y="17623"/>
                </a:cubicBezTo>
                <a:cubicBezTo>
                  <a:pt x="1779" y="17655"/>
                  <a:pt x="1618" y="17704"/>
                  <a:pt x="1443" y="17763"/>
                </a:cubicBezTo>
                <a:cubicBezTo>
                  <a:pt x="1361" y="17795"/>
                  <a:pt x="1327" y="17855"/>
                  <a:pt x="1373" y="17909"/>
                </a:cubicBezTo>
                <a:cubicBezTo>
                  <a:pt x="1408" y="17947"/>
                  <a:pt x="1478" y="17968"/>
                  <a:pt x="1548" y="17968"/>
                </a:cubicBezTo>
                <a:cubicBezTo>
                  <a:pt x="1572" y="17968"/>
                  <a:pt x="1605" y="17962"/>
                  <a:pt x="1629" y="17957"/>
                </a:cubicBezTo>
                <a:cubicBezTo>
                  <a:pt x="1908" y="17886"/>
                  <a:pt x="2175" y="17849"/>
                  <a:pt x="2408" y="17849"/>
                </a:cubicBezTo>
                <a:cubicBezTo>
                  <a:pt x="2432" y="17849"/>
                  <a:pt x="2469" y="17849"/>
                  <a:pt x="2492" y="17849"/>
                </a:cubicBezTo>
                <a:cubicBezTo>
                  <a:pt x="2621" y="17854"/>
                  <a:pt x="2750" y="17871"/>
                  <a:pt x="2890" y="17898"/>
                </a:cubicBezTo>
                <a:cubicBezTo>
                  <a:pt x="2971" y="17914"/>
                  <a:pt x="3063" y="17935"/>
                  <a:pt x="3145" y="17957"/>
                </a:cubicBezTo>
                <a:cubicBezTo>
                  <a:pt x="3191" y="17967"/>
                  <a:pt x="3250" y="17984"/>
                  <a:pt x="3309" y="17995"/>
                </a:cubicBezTo>
                <a:cubicBezTo>
                  <a:pt x="3460" y="18028"/>
                  <a:pt x="3635" y="18065"/>
                  <a:pt x="3844" y="18086"/>
                </a:cubicBezTo>
                <a:cubicBezTo>
                  <a:pt x="3868" y="18086"/>
                  <a:pt x="3879" y="18091"/>
                  <a:pt x="3903" y="18091"/>
                </a:cubicBezTo>
                <a:cubicBezTo>
                  <a:pt x="4008" y="18102"/>
                  <a:pt x="4102" y="18140"/>
                  <a:pt x="4125" y="18189"/>
                </a:cubicBezTo>
                <a:cubicBezTo>
                  <a:pt x="4148" y="18221"/>
                  <a:pt x="4160" y="18253"/>
                  <a:pt x="4183" y="18280"/>
                </a:cubicBezTo>
                <a:cubicBezTo>
                  <a:pt x="4218" y="18328"/>
                  <a:pt x="4172" y="18383"/>
                  <a:pt x="4067" y="18404"/>
                </a:cubicBezTo>
                <a:lnTo>
                  <a:pt x="4056" y="18404"/>
                </a:lnTo>
                <a:cubicBezTo>
                  <a:pt x="3858" y="18447"/>
                  <a:pt x="3668" y="18501"/>
                  <a:pt x="3516" y="18566"/>
                </a:cubicBezTo>
                <a:cubicBezTo>
                  <a:pt x="3365" y="18631"/>
                  <a:pt x="3249" y="18707"/>
                  <a:pt x="3156" y="18771"/>
                </a:cubicBezTo>
                <a:cubicBezTo>
                  <a:pt x="3121" y="18793"/>
                  <a:pt x="3100" y="18814"/>
                  <a:pt x="3065" y="18835"/>
                </a:cubicBezTo>
                <a:cubicBezTo>
                  <a:pt x="3006" y="18878"/>
                  <a:pt x="2948" y="18916"/>
                  <a:pt x="2890" y="18948"/>
                </a:cubicBezTo>
                <a:cubicBezTo>
                  <a:pt x="2796" y="19002"/>
                  <a:pt x="2700" y="19046"/>
                  <a:pt x="2583" y="19078"/>
                </a:cubicBezTo>
                <a:cubicBezTo>
                  <a:pt x="2362" y="19148"/>
                  <a:pt x="2073" y="19185"/>
                  <a:pt x="1723" y="19191"/>
                </a:cubicBezTo>
                <a:cubicBezTo>
                  <a:pt x="1677" y="19191"/>
                  <a:pt x="1627" y="19201"/>
                  <a:pt x="1592" y="19218"/>
                </a:cubicBezTo>
                <a:cubicBezTo>
                  <a:pt x="1557" y="19239"/>
                  <a:pt x="1537" y="19266"/>
                  <a:pt x="1548" y="19293"/>
                </a:cubicBezTo>
                <a:cubicBezTo>
                  <a:pt x="1560" y="19347"/>
                  <a:pt x="1651" y="19401"/>
                  <a:pt x="1756" y="19406"/>
                </a:cubicBezTo>
                <a:cubicBezTo>
                  <a:pt x="1884" y="19417"/>
                  <a:pt x="2015" y="19418"/>
                  <a:pt x="2132" y="19418"/>
                </a:cubicBezTo>
                <a:cubicBezTo>
                  <a:pt x="2423" y="19418"/>
                  <a:pt x="2678" y="19391"/>
                  <a:pt x="2911" y="19342"/>
                </a:cubicBezTo>
                <a:cubicBezTo>
                  <a:pt x="3086" y="19304"/>
                  <a:pt x="3237" y="19251"/>
                  <a:pt x="3389" y="19175"/>
                </a:cubicBezTo>
                <a:cubicBezTo>
                  <a:pt x="3494" y="19127"/>
                  <a:pt x="3577" y="19077"/>
                  <a:pt x="3659" y="19029"/>
                </a:cubicBezTo>
                <a:cubicBezTo>
                  <a:pt x="3682" y="19013"/>
                  <a:pt x="3715" y="18996"/>
                  <a:pt x="3739" y="18980"/>
                </a:cubicBezTo>
                <a:cubicBezTo>
                  <a:pt x="3855" y="18910"/>
                  <a:pt x="3948" y="18868"/>
                  <a:pt x="4041" y="18835"/>
                </a:cubicBezTo>
                <a:cubicBezTo>
                  <a:pt x="4135" y="18798"/>
                  <a:pt x="4241" y="18771"/>
                  <a:pt x="4369" y="18750"/>
                </a:cubicBezTo>
                <a:cubicBezTo>
                  <a:pt x="4404" y="18744"/>
                  <a:pt x="4429" y="18738"/>
                  <a:pt x="4464" y="18738"/>
                </a:cubicBezTo>
                <a:cubicBezTo>
                  <a:pt x="4557" y="18738"/>
                  <a:pt x="4636" y="18761"/>
                  <a:pt x="4683" y="18798"/>
                </a:cubicBezTo>
                <a:cubicBezTo>
                  <a:pt x="4869" y="18944"/>
                  <a:pt x="5105" y="19078"/>
                  <a:pt x="5350" y="19207"/>
                </a:cubicBezTo>
                <a:cubicBezTo>
                  <a:pt x="5513" y="19288"/>
                  <a:pt x="5479" y="19438"/>
                  <a:pt x="4989" y="19541"/>
                </a:cubicBezTo>
                <a:cubicBezTo>
                  <a:pt x="4557" y="19632"/>
                  <a:pt x="4196" y="19714"/>
                  <a:pt x="3939" y="19859"/>
                </a:cubicBezTo>
                <a:cubicBezTo>
                  <a:pt x="3718" y="19988"/>
                  <a:pt x="3589" y="20149"/>
                  <a:pt x="3542" y="20354"/>
                </a:cubicBezTo>
                <a:cubicBezTo>
                  <a:pt x="3530" y="20403"/>
                  <a:pt x="3611" y="20457"/>
                  <a:pt x="3728" y="20474"/>
                </a:cubicBezTo>
                <a:cubicBezTo>
                  <a:pt x="3751" y="20479"/>
                  <a:pt x="3773" y="20479"/>
                  <a:pt x="3808" y="20479"/>
                </a:cubicBezTo>
                <a:cubicBezTo>
                  <a:pt x="3890" y="20479"/>
                  <a:pt x="3960" y="20457"/>
                  <a:pt x="3983" y="20420"/>
                </a:cubicBezTo>
                <a:cubicBezTo>
                  <a:pt x="4076" y="20263"/>
                  <a:pt x="4230" y="20139"/>
                  <a:pt x="4417" y="20053"/>
                </a:cubicBezTo>
                <a:cubicBezTo>
                  <a:pt x="4650" y="19950"/>
                  <a:pt x="4917" y="19918"/>
                  <a:pt x="5197" y="19869"/>
                </a:cubicBezTo>
                <a:cubicBezTo>
                  <a:pt x="5348" y="19842"/>
                  <a:pt x="5536" y="19810"/>
                  <a:pt x="5710" y="19756"/>
                </a:cubicBezTo>
                <a:cubicBezTo>
                  <a:pt x="5792" y="19735"/>
                  <a:pt x="5910" y="19687"/>
                  <a:pt x="6039" y="19639"/>
                </a:cubicBezTo>
                <a:cubicBezTo>
                  <a:pt x="6143" y="19595"/>
                  <a:pt x="6304" y="19590"/>
                  <a:pt x="6432" y="19633"/>
                </a:cubicBezTo>
                <a:cubicBezTo>
                  <a:pt x="6630" y="19698"/>
                  <a:pt x="6842" y="19752"/>
                  <a:pt x="7052" y="19800"/>
                </a:cubicBezTo>
                <a:cubicBezTo>
                  <a:pt x="7215" y="19838"/>
                  <a:pt x="7320" y="19913"/>
                  <a:pt x="7343" y="19994"/>
                </a:cubicBezTo>
                <a:cubicBezTo>
                  <a:pt x="7355" y="20015"/>
                  <a:pt x="7353" y="20031"/>
                  <a:pt x="7365" y="20053"/>
                </a:cubicBezTo>
                <a:cubicBezTo>
                  <a:pt x="7377" y="20107"/>
                  <a:pt x="7402" y="20156"/>
                  <a:pt x="7402" y="20204"/>
                </a:cubicBezTo>
                <a:cubicBezTo>
                  <a:pt x="7413" y="20274"/>
                  <a:pt x="7400" y="20334"/>
                  <a:pt x="7365" y="20393"/>
                </a:cubicBezTo>
                <a:cubicBezTo>
                  <a:pt x="7295" y="20511"/>
                  <a:pt x="7122" y="20630"/>
                  <a:pt x="6866" y="20743"/>
                </a:cubicBezTo>
                <a:cubicBezTo>
                  <a:pt x="6831" y="20759"/>
                  <a:pt x="6808" y="20780"/>
                  <a:pt x="6808" y="20802"/>
                </a:cubicBezTo>
                <a:cubicBezTo>
                  <a:pt x="6808" y="20829"/>
                  <a:pt x="6830" y="20851"/>
                  <a:pt x="6877" y="20873"/>
                </a:cubicBezTo>
                <a:cubicBezTo>
                  <a:pt x="6923" y="20894"/>
                  <a:pt x="6993" y="20910"/>
                  <a:pt x="7063" y="20910"/>
                </a:cubicBezTo>
                <a:cubicBezTo>
                  <a:pt x="7109" y="20910"/>
                  <a:pt x="7155" y="20904"/>
                  <a:pt x="7190" y="20893"/>
                </a:cubicBezTo>
                <a:cubicBezTo>
                  <a:pt x="7563" y="20780"/>
                  <a:pt x="7823" y="20646"/>
                  <a:pt x="7963" y="20501"/>
                </a:cubicBezTo>
                <a:cubicBezTo>
                  <a:pt x="8033" y="20420"/>
                  <a:pt x="8079" y="20328"/>
                  <a:pt x="8090" y="20231"/>
                </a:cubicBezTo>
                <a:cubicBezTo>
                  <a:pt x="8090" y="20220"/>
                  <a:pt x="8090" y="20198"/>
                  <a:pt x="8101" y="20160"/>
                </a:cubicBezTo>
                <a:cubicBezTo>
                  <a:pt x="8113" y="20090"/>
                  <a:pt x="8252" y="20037"/>
                  <a:pt x="8404" y="20048"/>
                </a:cubicBezTo>
                <a:cubicBezTo>
                  <a:pt x="8765" y="20075"/>
                  <a:pt x="9185" y="20101"/>
                  <a:pt x="9512" y="20107"/>
                </a:cubicBezTo>
                <a:cubicBezTo>
                  <a:pt x="9617" y="20107"/>
                  <a:pt x="9700" y="20144"/>
                  <a:pt x="9723" y="20192"/>
                </a:cubicBezTo>
                <a:cubicBezTo>
                  <a:pt x="9747" y="20252"/>
                  <a:pt x="9746" y="20307"/>
                  <a:pt x="9734" y="20366"/>
                </a:cubicBezTo>
                <a:cubicBezTo>
                  <a:pt x="9722" y="20420"/>
                  <a:pt x="9676" y="20484"/>
                  <a:pt x="9617" y="20559"/>
                </a:cubicBezTo>
                <a:cubicBezTo>
                  <a:pt x="9606" y="20576"/>
                  <a:pt x="9593" y="20592"/>
                  <a:pt x="9581" y="20608"/>
                </a:cubicBezTo>
                <a:cubicBezTo>
                  <a:pt x="9534" y="20668"/>
                  <a:pt x="9489" y="20732"/>
                  <a:pt x="9443" y="20802"/>
                </a:cubicBezTo>
                <a:cubicBezTo>
                  <a:pt x="9384" y="20899"/>
                  <a:pt x="9372" y="20990"/>
                  <a:pt x="9395" y="21076"/>
                </a:cubicBezTo>
                <a:cubicBezTo>
                  <a:pt x="9418" y="21163"/>
                  <a:pt x="9466" y="21249"/>
                  <a:pt x="9559" y="21336"/>
                </a:cubicBezTo>
                <a:cubicBezTo>
                  <a:pt x="9641" y="21411"/>
                  <a:pt x="9747" y="21486"/>
                  <a:pt x="9887" y="21561"/>
                </a:cubicBezTo>
                <a:cubicBezTo>
                  <a:pt x="9934" y="21583"/>
                  <a:pt x="10002" y="21600"/>
                  <a:pt x="10084" y="21600"/>
                </a:cubicBezTo>
                <a:cubicBezTo>
                  <a:pt x="10131" y="21600"/>
                  <a:pt x="10165" y="21594"/>
                  <a:pt x="10212" y="21588"/>
                </a:cubicBezTo>
                <a:cubicBezTo>
                  <a:pt x="10270" y="21577"/>
                  <a:pt x="10317" y="21556"/>
                  <a:pt x="10328" y="21529"/>
                </a:cubicBezTo>
                <a:cubicBezTo>
                  <a:pt x="10340" y="21508"/>
                  <a:pt x="10341" y="21487"/>
                  <a:pt x="10317" y="21465"/>
                </a:cubicBezTo>
                <a:cubicBezTo>
                  <a:pt x="10142" y="21325"/>
                  <a:pt x="10050" y="21190"/>
                  <a:pt x="10062" y="21066"/>
                </a:cubicBezTo>
                <a:cubicBezTo>
                  <a:pt x="10062" y="21007"/>
                  <a:pt x="10096" y="20947"/>
                  <a:pt x="10142" y="20883"/>
                </a:cubicBezTo>
                <a:cubicBezTo>
                  <a:pt x="10177" y="20834"/>
                  <a:pt x="10234" y="20786"/>
                  <a:pt x="10281" y="20738"/>
                </a:cubicBezTo>
                <a:cubicBezTo>
                  <a:pt x="10304" y="20722"/>
                  <a:pt x="10316" y="20706"/>
                  <a:pt x="10339" y="20684"/>
                </a:cubicBezTo>
                <a:cubicBezTo>
                  <a:pt x="10432" y="20592"/>
                  <a:pt x="10494" y="20510"/>
                  <a:pt x="10529" y="20435"/>
                </a:cubicBezTo>
                <a:cubicBezTo>
                  <a:pt x="10540" y="20403"/>
                  <a:pt x="10550" y="20334"/>
                  <a:pt x="10551" y="20253"/>
                </a:cubicBezTo>
                <a:cubicBezTo>
                  <a:pt x="10551" y="20156"/>
                  <a:pt x="10702" y="20070"/>
                  <a:pt x="10900" y="20043"/>
                </a:cubicBezTo>
                <a:cubicBezTo>
                  <a:pt x="11157" y="20010"/>
                  <a:pt x="11412" y="19972"/>
                  <a:pt x="11564" y="19945"/>
                </a:cubicBezTo>
                <a:cubicBezTo>
                  <a:pt x="11587" y="19940"/>
                  <a:pt x="11613" y="19940"/>
                  <a:pt x="11637" y="19940"/>
                </a:cubicBezTo>
                <a:cubicBezTo>
                  <a:pt x="11742" y="19940"/>
                  <a:pt x="11833" y="19977"/>
                  <a:pt x="11844" y="20026"/>
                </a:cubicBezTo>
                <a:cubicBezTo>
                  <a:pt x="11856" y="20069"/>
                  <a:pt x="11869" y="20107"/>
                  <a:pt x="11881" y="20128"/>
                </a:cubicBezTo>
                <a:cubicBezTo>
                  <a:pt x="11916" y="20225"/>
                  <a:pt x="11984" y="20317"/>
                  <a:pt x="12078" y="20393"/>
                </a:cubicBezTo>
                <a:cubicBezTo>
                  <a:pt x="12171" y="20468"/>
                  <a:pt x="12301" y="20539"/>
                  <a:pt x="12453" y="20603"/>
                </a:cubicBezTo>
                <a:cubicBezTo>
                  <a:pt x="12581" y="20657"/>
                  <a:pt x="12744" y="20705"/>
                  <a:pt x="12930" y="20748"/>
                </a:cubicBezTo>
                <a:cubicBezTo>
                  <a:pt x="12965" y="20753"/>
                  <a:pt x="13001" y="20758"/>
                  <a:pt x="13036" y="20758"/>
                </a:cubicBezTo>
                <a:cubicBezTo>
                  <a:pt x="13118" y="20758"/>
                  <a:pt x="13197" y="20743"/>
                  <a:pt x="13244" y="20716"/>
                </a:cubicBezTo>
                <a:cubicBezTo>
                  <a:pt x="13291" y="20695"/>
                  <a:pt x="13302" y="20667"/>
                  <a:pt x="13302" y="20640"/>
                </a:cubicBezTo>
                <a:cubicBezTo>
                  <a:pt x="13302" y="20619"/>
                  <a:pt x="13280" y="20597"/>
                  <a:pt x="13233" y="20586"/>
                </a:cubicBezTo>
                <a:cubicBezTo>
                  <a:pt x="12953" y="20489"/>
                  <a:pt x="12754" y="20376"/>
                  <a:pt x="12661" y="20268"/>
                </a:cubicBezTo>
                <a:cubicBezTo>
                  <a:pt x="12614" y="20214"/>
                  <a:pt x="12592" y="20149"/>
                  <a:pt x="12581" y="20085"/>
                </a:cubicBezTo>
                <a:cubicBezTo>
                  <a:pt x="12569" y="20031"/>
                  <a:pt x="12581" y="19977"/>
                  <a:pt x="12581" y="19923"/>
                </a:cubicBezTo>
                <a:lnTo>
                  <a:pt x="12581" y="19864"/>
                </a:lnTo>
                <a:cubicBezTo>
                  <a:pt x="12581" y="19853"/>
                  <a:pt x="12580" y="19843"/>
                  <a:pt x="12591" y="19832"/>
                </a:cubicBezTo>
                <a:cubicBezTo>
                  <a:pt x="12626" y="19757"/>
                  <a:pt x="12720" y="19687"/>
                  <a:pt x="12872" y="19639"/>
                </a:cubicBezTo>
                <a:cubicBezTo>
                  <a:pt x="13035" y="19590"/>
                  <a:pt x="13187" y="19531"/>
                  <a:pt x="13339" y="19477"/>
                </a:cubicBezTo>
                <a:cubicBezTo>
                  <a:pt x="13385" y="19461"/>
                  <a:pt x="13444" y="19450"/>
                  <a:pt x="13503" y="19450"/>
                </a:cubicBezTo>
                <a:cubicBezTo>
                  <a:pt x="13584" y="19450"/>
                  <a:pt x="13663" y="19471"/>
                  <a:pt x="13721" y="19504"/>
                </a:cubicBezTo>
                <a:cubicBezTo>
                  <a:pt x="13768" y="19536"/>
                  <a:pt x="13816" y="19563"/>
                  <a:pt x="13874" y="19590"/>
                </a:cubicBezTo>
                <a:cubicBezTo>
                  <a:pt x="14026" y="19670"/>
                  <a:pt x="14201" y="19734"/>
                  <a:pt x="14399" y="19788"/>
                </a:cubicBezTo>
                <a:cubicBezTo>
                  <a:pt x="14597" y="19842"/>
                  <a:pt x="14796" y="19876"/>
                  <a:pt x="14971" y="19903"/>
                </a:cubicBezTo>
                <a:lnTo>
                  <a:pt x="15062" y="19913"/>
                </a:lnTo>
                <a:cubicBezTo>
                  <a:pt x="15202" y="19934"/>
                  <a:pt x="15331" y="19955"/>
                  <a:pt x="15460" y="19977"/>
                </a:cubicBezTo>
                <a:cubicBezTo>
                  <a:pt x="15611" y="20009"/>
                  <a:pt x="15729" y="20042"/>
                  <a:pt x="15846" y="20085"/>
                </a:cubicBezTo>
                <a:cubicBezTo>
                  <a:pt x="16056" y="20171"/>
                  <a:pt x="16218" y="20290"/>
                  <a:pt x="16334" y="20452"/>
                </a:cubicBezTo>
                <a:cubicBezTo>
                  <a:pt x="16358" y="20489"/>
                  <a:pt x="16439" y="20511"/>
                  <a:pt x="16520" y="20511"/>
                </a:cubicBezTo>
                <a:cubicBezTo>
                  <a:pt x="16544" y="20511"/>
                  <a:pt x="16570" y="20511"/>
                  <a:pt x="16593" y="20506"/>
                </a:cubicBezTo>
                <a:cubicBezTo>
                  <a:pt x="16722" y="20489"/>
                  <a:pt x="16802" y="20436"/>
                  <a:pt x="16779" y="20388"/>
                </a:cubicBezTo>
                <a:cubicBezTo>
                  <a:pt x="16721" y="20178"/>
                  <a:pt x="16579" y="20020"/>
                  <a:pt x="16334" y="19891"/>
                </a:cubicBezTo>
                <a:cubicBezTo>
                  <a:pt x="16206" y="19821"/>
                  <a:pt x="16044" y="19756"/>
                  <a:pt x="15846" y="19702"/>
                </a:cubicBezTo>
                <a:cubicBezTo>
                  <a:pt x="15694" y="19659"/>
                  <a:pt x="15530" y="19627"/>
                  <a:pt x="15391" y="19595"/>
                </a:cubicBezTo>
                <a:lnTo>
                  <a:pt x="15310" y="19580"/>
                </a:lnTo>
                <a:cubicBezTo>
                  <a:pt x="15124" y="19536"/>
                  <a:pt x="14993" y="19504"/>
                  <a:pt x="14888" y="19472"/>
                </a:cubicBezTo>
                <a:cubicBezTo>
                  <a:pt x="14783" y="19434"/>
                  <a:pt x="14692" y="19396"/>
                  <a:pt x="14611" y="19347"/>
                </a:cubicBezTo>
                <a:cubicBezTo>
                  <a:pt x="14517" y="19293"/>
                  <a:pt x="14434" y="19228"/>
                  <a:pt x="14341" y="19137"/>
                </a:cubicBezTo>
                <a:cubicBezTo>
                  <a:pt x="14294" y="19088"/>
                  <a:pt x="14307" y="19030"/>
                  <a:pt x="14388" y="18992"/>
                </a:cubicBezTo>
                <a:cubicBezTo>
                  <a:pt x="14517" y="18917"/>
                  <a:pt x="14751" y="18776"/>
                  <a:pt x="14960" y="18647"/>
                </a:cubicBezTo>
                <a:cubicBezTo>
                  <a:pt x="15054" y="18588"/>
                  <a:pt x="15238" y="18582"/>
                  <a:pt x="15343" y="18642"/>
                </a:cubicBezTo>
                <a:cubicBezTo>
                  <a:pt x="15401" y="18674"/>
                  <a:pt x="15448" y="18695"/>
                  <a:pt x="15460" y="18701"/>
                </a:cubicBezTo>
                <a:cubicBezTo>
                  <a:pt x="15600" y="18771"/>
                  <a:pt x="15774" y="18824"/>
                  <a:pt x="15937" y="18867"/>
                </a:cubicBezTo>
                <a:cubicBezTo>
                  <a:pt x="16240" y="18937"/>
                  <a:pt x="16591" y="18975"/>
                  <a:pt x="17034" y="18975"/>
                </a:cubicBezTo>
                <a:cubicBezTo>
                  <a:pt x="17139" y="18975"/>
                  <a:pt x="17234" y="18933"/>
                  <a:pt x="17246" y="18884"/>
                </a:cubicBezTo>
                <a:cubicBezTo>
                  <a:pt x="17257" y="18836"/>
                  <a:pt x="17186" y="18792"/>
                  <a:pt x="17093" y="18787"/>
                </a:cubicBezTo>
                <a:cubicBezTo>
                  <a:pt x="16743" y="18760"/>
                  <a:pt x="16453" y="18712"/>
                  <a:pt x="16254" y="18642"/>
                </a:cubicBezTo>
                <a:cubicBezTo>
                  <a:pt x="16149" y="18604"/>
                  <a:pt x="16056" y="18561"/>
                  <a:pt x="15963" y="18507"/>
                </a:cubicBezTo>
                <a:cubicBezTo>
                  <a:pt x="15881" y="18453"/>
                  <a:pt x="15799" y="18388"/>
                  <a:pt x="15729" y="18324"/>
                </a:cubicBezTo>
                <a:cubicBezTo>
                  <a:pt x="15648" y="18237"/>
                  <a:pt x="15647" y="18135"/>
                  <a:pt x="15740" y="18054"/>
                </a:cubicBezTo>
                <a:cubicBezTo>
                  <a:pt x="15845" y="17963"/>
                  <a:pt x="15951" y="17866"/>
                  <a:pt x="16021" y="17807"/>
                </a:cubicBezTo>
                <a:cubicBezTo>
                  <a:pt x="16103" y="17726"/>
                  <a:pt x="16325" y="17704"/>
                  <a:pt x="16477" y="17763"/>
                </a:cubicBezTo>
                <a:cubicBezTo>
                  <a:pt x="16512" y="17779"/>
                  <a:pt x="16545" y="17789"/>
                  <a:pt x="16557" y="17795"/>
                </a:cubicBezTo>
                <a:cubicBezTo>
                  <a:pt x="16720" y="17854"/>
                  <a:pt x="16896" y="17904"/>
                  <a:pt x="17071" y="17936"/>
                </a:cubicBezTo>
                <a:cubicBezTo>
                  <a:pt x="17316" y="17979"/>
                  <a:pt x="17573" y="18000"/>
                  <a:pt x="17876" y="18000"/>
                </a:cubicBezTo>
                <a:cubicBezTo>
                  <a:pt x="17969" y="18000"/>
                  <a:pt x="18074" y="18001"/>
                  <a:pt x="18179" y="17995"/>
                </a:cubicBezTo>
                <a:cubicBezTo>
                  <a:pt x="18284" y="17990"/>
                  <a:pt x="18375" y="17946"/>
                  <a:pt x="18375" y="17893"/>
                </a:cubicBezTo>
                <a:cubicBezTo>
                  <a:pt x="18375" y="17844"/>
                  <a:pt x="18305" y="17807"/>
                  <a:pt x="18200" y="17802"/>
                </a:cubicBezTo>
                <a:cubicBezTo>
                  <a:pt x="17839" y="17785"/>
                  <a:pt x="17547" y="17746"/>
                  <a:pt x="17326" y="17687"/>
                </a:cubicBezTo>
                <a:cubicBezTo>
                  <a:pt x="17209" y="17655"/>
                  <a:pt x="17106" y="17618"/>
                  <a:pt x="17012" y="17569"/>
                </a:cubicBezTo>
                <a:cubicBezTo>
                  <a:pt x="16931" y="17521"/>
                  <a:pt x="16847" y="17467"/>
                  <a:pt x="16754" y="17413"/>
                </a:cubicBezTo>
                <a:cubicBezTo>
                  <a:pt x="16754" y="17413"/>
                  <a:pt x="16707" y="17381"/>
                  <a:pt x="16695" y="17371"/>
                </a:cubicBezTo>
                <a:cubicBezTo>
                  <a:pt x="16602" y="17311"/>
                  <a:pt x="16593" y="17235"/>
                  <a:pt x="16652" y="17165"/>
                </a:cubicBezTo>
                <a:cubicBezTo>
                  <a:pt x="16780" y="17020"/>
                  <a:pt x="16896" y="16868"/>
                  <a:pt x="17012" y="16717"/>
                </a:cubicBezTo>
                <a:cubicBezTo>
                  <a:pt x="17047" y="16680"/>
                  <a:pt x="17116" y="16648"/>
                  <a:pt x="17209" y="16648"/>
                </a:cubicBezTo>
                <a:cubicBezTo>
                  <a:pt x="17221" y="16648"/>
                  <a:pt x="17245" y="16648"/>
                  <a:pt x="17257" y="16648"/>
                </a:cubicBezTo>
                <a:cubicBezTo>
                  <a:pt x="17385" y="16659"/>
                  <a:pt x="17490" y="16675"/>
                  <a:pt x="17606" y="16707"/>
                </a:cubicBezTo>
                <a:cubicBezTo>
                  <a:pt x="17723" y="16740"/>
                  <a:pt x="17851" y="16782"/>
                  <a:pt x="17967" y="16825"/>
                </a:cubicBezTo>
                <a:lnTo>
                  <a:pt x="18004" y="16837"/>
                </a:lnTo>
                <a:cubicBezTo>
                  <a:pt x="18120" y="16880"/>
                  <a:pt x="18260" y="16933"/>
                  <a:pt x="18412" y="16977"/>
                </a:cubicBezTo>
                <a:cubicBezTo>
                  <a:pt x="18587" y="17025"/>
                  <a:pt x="18772" y="17063"/>
                  <a:pt x="18959" y="17079"/>
                </a:cubicBezTo>
                <a:cubicBezTo>
                  <a:pt x="19099" y="17095"/>
                  <a:pt x="19252" y="17101"/>
                  <a:pt x="19403" y="17101"/>
                </a:cubicBezTo>
                <a:cubicBezTo>
                  <a:pt x="19601" y="17101"/>
                  <a:pt x="19810" y="17089"/>
                  <a:pt x="20067" y="17062"/>
                </a:cubicBezTo>
                <a:cubicBezTo>
                  <a:pt x="20171" y="17052"/>
                  <a:pt x="20242" y="17004"/>
                  <a:pt x="20231" y="16950"/>
                </a:cubicBezTo>
                <a:cubicBezTo>
                  <a:pt x="20219" y="16907"/>
                  <a:pt x="20138" y="16874"/>
                  <a:pt x="20045" y="16874"/>
                </a:cubicBezTo>
                <a:lnTo>
                  <a:pt x="20034" y="16874"/>
                </a:lnTo>
                <a:cubicBezTo>
                  <a:pt x="19975" y="16874"/>
                  <a:pt x="19917" y="16874"/>
                  <a:pt x="19859" y="16874"/>
                </a:cubicBezTo>
                <a:cubicBezTo>
                  <a:pt x="19579" y="16874"/>
                  <a:pt x="19332" y="16858"/>
                  <a:pt x="19134" y="16820"/>
                </a:cubicBezTo>
                <a:cubicBezTo>
                  <a:pt x="19005" y="16798"/>
                  <a:pt x="18889" y="16767"/>
                  <a:pt x="18784" y="16724"/>
                </a:cubicBezTo>
                <a:cubicBezTo>
                  <a:pt x="18679" y="16686"/>
                  <a:pt x="18586" y="16631"/>
                  <a:pt x="18481" y="16583"/>
                </a:cubicBezTo>
                <a:lnTo>
                  <a:pt x="18459" y="16573"/>
                </a:lnTo>
                <a:cubicBezTo>
                  <a:pt x="18343" y="16513"/>
                  <a:pt x="18214" y="16448"/>
                  <a:pt x="18051" y="16394"/>
                </a:cubicBezTo>
                <a:cubicBezTo>
                  <a:pt x="17911" y="16346"/>
                  <a:pt x="17759" y="16309"/>
                  <a:pt x="17595" y="16276"/>
                </a:cubicBezTo>
                <a:cubicBezTo>
                  <a:pt x="17456" y="16249"/>
                  <a:pt x="17374" y="16174"/>
                  <a:pt x="17421" y="16109"/>
                </a:cubicBezTo>
                <a:cubicBezTo>
                  <a:pt x="17479" y="16007"/>
                  <a:pt x="17549" y="15899"/>
                  <a:pt x="17595" y="15791"/>
                </a:cubicBezTo>
                <a:cubicBezTo>
                  <a:pt x="17630" y="15727"/>
                  <a:pt x="17736" y="15684"/>
                  <a:pt x="17876" y="15673"/>
                </a:cubicBezTo>
                <a:lnTo>
                  <a:pt x="17887" y="15673"/>
                </a:lnTo>
                <a:cubicBezTo>
                  <a:pt x="18050" y="15663"/>
                  <a:pt x="18203" y="15652"/>
                  <a:pt x="18343" y="15652"/>
                </a:cubicBezTo>
                <a:lnTo>
                  <a:pt x="18364" y="15652"/>
                </a:lnTo>
                <a:cubicBezTo>
                  <a:pt x="18504" y="15652"/>
                  <a:pt x="18623" y="15662"/>
                  <a:pt x="18751" y="15678"/>
                </a:cubicBezTo>
                <a:cubicBezTo>
                  <a:pt x="18996" y="15711"/>
                  <a:pt x="19252" y="15786"/>
                  <a:pt x="19520" y="15899"/>
                </a:cubicBezTo>
                <a:cubicBezTo>
                  <a:pt x="19555" y="15915"/>
                  <a:pt x="19601" y="15921"/>
                  <a:pt x="19647" y="15921"/>
                </a:cubicBezTo>
                <a:cubicBezTo>
                  <a:pt x="19694" y="15921"/>
                  <a:pt x="19739" y="15910"/>
                  <a:pt x="19786" y="15894"/>
                </a:cubicBezTo>
                <a:cubicBezTo>
                  <a:pt x="19868" y="15856"/>
                  <a:pt x="19881" y="15802"/>
                  <a:pt x="19811" y="15759"/>
                </a:cubicBezTo>
                <a:cubicBezTo>
                  <a:pt x="19531" y="15598"/>
                  <a:pt x="19273" y="15494"/>
                  <a:pt x="18969" y="15424"/>
                </a:cubicBezTo>
                <a:cubicBezTo>
                  <a:pt x="18795" y="15387"/>
                  <a:pt x="18599" y="15354"/>
                  <a:pt x="18401" y="15343"/>
                </a:cubicBezTo>
                <a:cubicBezTo>
                  <a:pt x="18343" y="15338"/>
                  <a:pt x="18225" y="15333"/>
                  <a:pt x="18073" y="15333"/>
                </a:cubicBezTo>
                <a:cubicBezTo>
                  <a:pt x="18015" y="15333"/>
                  <a:pt x="17955" y="15318"/>
                  <a:pt x="17920" y="15296"/>
                </a:cubicBezTo>
                <a:cubicBezTo>
                  <a:pt x="17885" y="15275"/>
                  <a:pt x="17876" y="15247"/>
                  <a:pt x="17876" y="15221"/>
                </a:cubicBezTo>
                <a:cubicBezTo>
                  <a:pt x="17911" y="15134"/>
                  <a:pt x="17967" y="14988"/>
                  <a:pt x="18026" y="14848"/>
                </a:cubicBezTo>
                <a:cubicBezTo>
                  <a:pt x="18061" y="14762"/>
                  <a:pt x="18270" y="14708"/>
                  <a:pt x="18445" y="14746"/>
                </a:cubicBezTo>
                <a:cubicBezTo>
                  <a:pt x="18491" y="14756"/>
                  <a:pt x="18517" y="14763"/>
                  <a:pt x="18529" y="14763"/>
                </a:cubicBezTo>
                <a:cubicBezTo>
                  <a:pt x="18715" y="14795"/>
                  <a:pt x="18925" y="14811"/>
                  <a:pt x="19112" y="14816"/>
                </a:cubicBezTo>
                <a:cubicBezTo>
                  <a:pt x="19123" y="14816"/>
                  <a:pt x="19147" y="14816"/>
                  <a:pt x="19159" y="14816"/>
                </a:cubicBezTo>
                <a:cubicBezTo>
                  <a:pt x="19486" y="14816"/>
                  <a:pt x="19810" y="14778"/>
                  <a:pt x="20183" y="14697"/>
                </a:cubicBezTo>
                <a:cubicBezTo>
                  <a:pt x="20288" y="14675"/>
                  <a:pt x="20335" y="14622"/>
                  <a:pt x="20289" y="14574"/>
                </a:cubicBezTo>
                <a:cubicBezTo>
                  <a:pt x="20266" y="14536"/>
                  <a:pt x="20185" y="14515"/>
                  <a:pt x="20103" y="14515"/>
                </a:cubicBezTo>
                <a:cubicBezTo>
                  <a:pt x="20091" y="14515"/>
                  <a:pt x="20067" y="14515"/>
                  <a:pt x="20056" y="14520"/>
                </a:cubicBezTo>
                <a:cubicBezTo>
                  <a:pt x="19822" y="14547"/>
                  <a:pt x="19623" y="14562"/>
                  <a:pt x="19436" y="14562"/>
                </a:cubicBezTo>
                <a:cubicBezTo>
                  <a:pt x="19331" y="14562"/>
                  <a:pt x="19241" y="14557"/>
                  <a:pt x="19159" y="14552"/>
                </a:cubicBezTo>
                <a:cubicBezTo>
                  <a:pt x="19031" y="14541"/>
                  <a:pt x="18901" y="14520"/>
                  <a:pt x="18773" y="14488"/>
                </a:cubicBezTo>
                <a:cubicBezTo>
                  <a:pt x="18656" y="14456"/>
                  <a:pt x="18539" y="14418"/>
                  <a:pt x="18423" y="14380"/>
                </a:cubicBezTo>
                <a:lnTo>
                  <a:pt x="18401" y="14374"/>
                </a:lnTo>
                <a:cubicBezTo>
                  <a:pt x="18366" y="14363"/>
                  <a:pt x="18330" y="14352"/>
                  <a:pt x="18295" y="14342"/>
                </a:cubicBezTo>
                <a:cubicBezTo>
                  <a:pt x="18202" y="14309"/>
                  <a:pt x="18141" y="14261"/>
                  <a:pt x="18153" y="14207"/>
                </a:cubicBezTo>
                <a:cubicBezTo>
                  <a:pt x="18165" y="14148"/>
                  <a:pt x="18179" y="14089"/>
                  <a:pt x="18179" y="14035"/>
                </a:cubicBezTo>
                <a:cubicBezTo>
                  <a:pt x="18190" y="13987"/>
                  <a:pt x="18270" y="13943"/>
                  <a:pt x="18386" y="13943"/>
                </a:cubicBezTo>
                <a:cubicBezTo>
                  <a:pt x="18386" y="13943"/>
                  <a:pt x="18459" y="13943"/>
                  <a:pt x="18459" y="13943"/>
                </a:cubicBezTo>
                <a:cubicBezTo>
                  <a:pt x="18669" y="13943"/>
                  <a:pt x="18888" y="13928"/>
                  <a:pt x="19086" y="13895"/>
                </a:cubicBezTo>
                <a:cubicBezTo>
                  <a:pt x="19296" y="13863"/>
                  <a:pt x="19472" y="13813"/>
                  <a:pt x="19600" y="13781"/>
                </a:cubicBezTo>
                <a:lnTo>
                  <a:pt x="19626" y="13776"/>
                </a:lnTo>
                <a:cubicBezTo>
                  <a:pt x="19754" y="13744"/>
                  <a:pt x="19881" y="13712"/>
                  <a:pt x="19997" y="13685"/>
                </a:cubicBezTo>
                <a:cubicBezTo>
                  <a:pt x="20126" y="13658"/>
                  <a:pt x="20266" y="13641"/>
                  <a:pt x="20395" y="13641"/>
                </a:cubicBezTo>
                <a:cubicBezTo>
                  <a:pt x="20430" y="13641"/>
                  <a:pt x="20465" y="13641"/>
                  <a:pt x="20500" y="13641"/>
                </a:cubicBezTo>
                <a:cubicBezTo>
                  <a:pt x="20722" y="13641"/>
                  <a:pt x="20989" y="13668"/>
                  <a:pt x="21280" y="13717"/>
                </a:cubicBezTo>
                <a:cubicBezTo>
                  <a:pt x="21303" y="13722"/>
                  <a:pt x="21326" y="13722"/>
                  <a:pt x="21349" y="13722"/>
                </a:cubicBezTo>
                <a:cubicBezTo>
                  <a:pt x="21419" y="13722"/>
                  <a:pt x="21489" y="13700"/>
                  <a:pt x="21524" y="13668"/>
                </a:cubicBezTo>
                <a:cubicBezTo>
                  <a:pt x="21571" y="13620"/>
                  <a:pt x="21537" y="13560"/>
                  <a:pt x="21444" y="13533"/>
                </a:cubicBezTo>
                <a:cubicBezTo>
                  <a:pt x="21059" y="13431"/>
                  <a:pt x="20733" y="13378"/>
                  <a:pt x="20395" y="13362"/>
                </a:cubicBezTo>
                <a:cubicBezTo>
                  <a:pt x="20348" y="13362"/>
                  <a:pt x="20299" y="13357"/>
                  <a:pt x="20252" y="13357"/>
                </a:cubicBezTo>
                <a:cubicBezTo>
                  <a:pt x="20101" y="13357"/>
                  <a:pt x="19952" y="13367"/>
                  <a:pt x="19800" y="13384"/>
                </a:cubicBezTo>
                <a:cubicBezTo>
                  <a:pt x="19626" y="13405"/>
                  <a:pt x="19459" y="13431"/>
                  <a:pt x="19319" y="13458"/>
                </a:cubicBezTo>
                <a:lnTo>
                  <a:pt x="19276" y="13464"/>
                </a:lnTo>
                <a:cubicBezTo>
                  <a:pt x="19136" y="13491"/>
                  <a:pt x="18993" y="13513"/>
                  <a:pt x="18853" y="13523"/>
                </a:cubicBezTo>
                <a:cubicBezTo>
                  <a:pt x="18771" y="13529"/>
                  <a:pt x="18704" y="13533"/>
                  <a:pt x="18634" y="13533"/>
                </a:cubicBezTo>
                <a:cubicBezTo>
                  <a:pt x="18588" y="13533"/>
                  <a:pt x="18539" y="13534"/>
                  <a:pt x="18492" y="13528"/>
                </a:cubicBezTo>
                <a:lnTo>
                  <a:pt x="18481" y="13528"/>
                </a:lnTo>
                <a:cubicBezTo>
                  <a:pt x="18330" y="13518"/>
                  <a:pt x="18223" y="13459"/>
                  <a:pt x="18211" y="13384"/>
                </a:cubicBezTo>
                <a:cubicBezTo>
                  <a:pt x="18211" y="13211"/>
                  <a:pt x="18203" y="13044"/>
                  <a:pt x="18168" y="12877"/>
                </a:cubicBezTo>
                <a:cubicBezTo>
                  <a:pt x="18168" y="12839"/>
                  <a:pt x="18190" y="12806"/>
                  <a:pt x="18237" y="12779"/>
                </a:cubicBezTo>
                <a:cubicBezTo>
                  <a:pt x="18400" y="12704"/>
                  <a:pt x="18539" y="12769"/>
                  <a:pt x="19017" y="12796"/>
                </a:cubicBezTo>
                <a:cubicBezTo>
                  <a:pt x="19215" y="12807"/>
                  <a:pt x="19424" y="12800"/>
                  <a:pt x="19611" y="12784"/>
                </a:cubicBezTo>
                <a:cubicBezTo>
                  <a:pt x="19937" y="12752"/>
                  <a:pt x="20252" y="12678"/>
                  <a:pt x="20602" y="12549"/>
                </a:cubicBezTo>
                <a:cubicBezTo>
                  <a:pt x="20684" y="12516"/>
                  <a:pt x="20708" y="12457"/>
                  <a:pt x="20650" y="12414"/>
                </a:cubicBezTo>
                <a:cubicBezTo>
                  <a:pt x="20615" y="12387"/>
                  <a:pt x="20544" y="12370"/>
                  <a:pt x="20486" y="12370"/>
                </a:cubicBezTo>
                <a:cubicBezTo>
                  <a:pt x="20451" y="12370"/>
                  <a:pt x="20430" y="12375"/>
                  <a:pt x="20395" y="12380"/>
                </a:cubicBezTo>
                <a:cubicBezTo>
                  <a:pt x="19462" y="12623"/>
                  <a:pt x="19089" y="12478"/>
                  <a:pt x="18343" y="12360"/>
                </a:cubicBezTo>
                <a:cubicBezTo>
                  <a:pt x="18156" y="12333"/>
                  <a:pt x="18028" y="12258"/>
                  <a:pt x="17993" y="12171"/>
                </a:cubicBezTo>
                <a:cubicBezTo>
                  <a:pt x="17946" y="12037"/>
                  <a:pt x="17888" y="11907"/>
                  <a:pt x="17818" y="11777"/>
                </a:cubicBezTo>
                <a:cubicBezTo>
                  <a:pt x="17783" y="11702"/>
                  <a:pt x="17852" y="11622"/>
                  <a:pt x="18004" y="11579"/>
                </a:cubicBezTo>
                <a:cubicBezTo>
                  <a:pt x="18039" y="11568"/>
                  <a:pt x="18074" y="11563"/>
                  <a:pt x="18120" y="11552"/>
                </a:cubicBezTo>
                <a:cubicBezTo>
                  <a:pt x="18237" y="11530"/>
                  <a:pt x="18354" y="11514"/>
                  <a:pt x="18470" y="11503"/>
                </a:cubicBezTo>
                <a:cubicBezTo>
                  <a:pt x="18529" y="11498"/>
                  <a:pt x="18586" y="11498"/>
                  <a:pt x="18656" y="11498"/>
                </a:cubicBezTo>
                <a:cubicBezTo>
                  <a:pt x="18726" y="11498"/>
                  <a:pt x="18806" y="11498"/>
                  <a:pt x="18911" y="11503"/>
                </a:cubicBezTo>
                <a:lnTo>
                  <a:pt x="18984" y="11503"/>
                </a:lnTo>
                <a:cubicBezTo>
                  <a:pt x="19101" y="11508"/>
                  <a:pt x="19228" y="11508"/>
                  <a:pt x="19356" y="11508"/>
                </a:cubicBezTo>
                <a:cubicBezTo>
                  <a:pt x="19391" y="11508"/>
                  <a:pt x="19437" y="11508"/>
                  <a:pt x="19472" y="11508"/>
                </a:cubicBezTo>
                <a:cubicBezTo>
                  <a:pt x="19682" y="11503"/>
                  <a:pt x="19881" y="11487"/>
                  <a:pt x="20056" y="11449"/>
                </a:cubicBezTo>
                <a:cubicBezTo>
                  <a:pt x="20370" y="11390"/>
                  <a:pt x="20661" y="11292"/>
                  <a:pt x="20941" y="11131"/>
                </a:cubicBezTo>
                <a:cubicBezTo>
                  <a:pt x="21011" y="11093"/>
                  <a:pt x="21012" y="11029"/>
                  <a:pt x="20930" y="10991"/>
                </a:cubicBezTo>
                <a:cubicBezTo>
                  <a:pt x="20884" y="10970"/>
                  <a:pt x="20836" y="10959"/>
                  <a:pt x="20777" y="10959"/>
                </a:cubicBezTo>
                <a:cubicBezTo>
                  <a:pt x="20731" y="10959"/>
                  <a:pt x="20696" y="10963"/>
                  <a:pt x="20661" y="10979"/>
                </a:cubicBezTo>
                <a:cubicBezTo>
                  <a:pt x="20392" y="11087"/>
                  <a:pt x="20126" y="11153"/>
                  <a:pt x="19870" y="11180"/>
                </a:cubicBezTo>
                <a:cubicBezTo>
                  <a:pt x="19776" y="11190"/>
                  <a:pt x="19694" y="11195"/>
                  <a:pt x="19589" y="11195"/>
                </a:cubicBezTo>
                <a:cubicBezTo>
                  <a:pt x="19542" y="11195"/>
                  <a:pt x="19497" y="11195"/>
                  <a:pt x="19451" y="11190"/>
                </a:cubicBezTo>
                <a:cubicBezTo>
                  <a:pt x="19322" y="11184"/>
                  <a:pt x="19193" y="11174"/>
                  <a:pt x="19053" y="11158"/>
                </a:cubicBezTo>
                <a:lnTo>
                  <a:pt x="18995" y="11153"/>
                </a:lnTo>
                <a:cubicBezTo>
                  <a:pt x="18832" y="11137"/>
                  <a:pt x="18644" y="11121"/>
                  <a:pt x="18434" y="11121"/>
                </a:cubicBezTo>
                <a:cubicBezTo>
                  <a:pt x="18224" y="11121"/>
                  <a:pt x="18013" y="11136"/>
                  <a:pt x="17803" y="11168"/>
                </a:cubicBezTo>
                <a:cubicBezTo>
                  <a:pt x="17768" y="11173"/>
                  <a:pt x="17747" y="11179"/>
                  <a:pt x="17712" y="11185"/>
                </a:cubicBezTo>
                <a:cubicBezTo>
                  <a:pt x="17665" y="11190"/>
                  <a:pt x="17617" y="11195"/>
                  <a:pt x="17570" y="11190"/>
                </a:cubicBezTo>
                <a:cubicBezTo>
                  <a:pt x="17477" y="11184"/>
                  <a:pt x="17397" y="11147"/>
                  <a:pt x="17362" y="11104"/>
                </a:cubicBezTo>
                <a:cubicBezTo>
                  <a:pt x="17316" y="11050"/>
                  <a:pt x="17267" y="11001"/>
                  <a:pt x="17220" y="10947"/>
                </a:cubicBezTo>
                <a:cubicBezTo>
                  <a:pt x="17138" y="10856"/>
                  <a:pt x="17058" y="10769"/>
                  <a:pt x="16976" y="10683"/>
                </a:cubicBezTo>
                <a:cubicBezTo>
                  <a:pt x="16953" y="10661"/>
                  <a:pt x="16964" y="10635"/>
                  <a:pt x="16987" y="10619"/>
                </a:cubicBezTo>
                <a:cubicBezTo>
                  <a:pt x="17010" y="10597"/>
                  <a:pt x="17060" y="10587"/>
                  <a:pt x="17118" y="10582"/>
                </a:cubicBezTo>
                <a:cubicBezTo>
                  <a:pt x="17223" y="10577"/>
                  <a:pt x="17313" y="10571"/>
                  <a:pt x="17395" y="10565"/>
                </a:cubicBezTo>
                <a:cubicBezTo>
                  <a:pt x="17593" y="10549"/>
                  <a:pt x="17793" y="10517"/>
                  <a:pt x="17956" y="10474"/>
                </a:cubicBezTo>
                <a:cubicBezTo>
                  <a:pt x="18318" y="10383"/>
                  <a:pt x="18574" y="10252"/>
                  <a:pt x="18784" y="10139"/>
                </a:cubicBezTo>
                <a:cubicBezTo>
                  <a:pt x="18819" y="10118"/>
                  <a:pt x="18831" y="10097"/>
                  <a:pt x="18831" y="10075"/>
                </a:cubicBezTo>
                <a:cubicBezTo>
                  <a:pt x="18831" y="10054"/>
                  <a:pt x="18797" y="10032"/>
                  <a:pt x="18762" y="10016"/>
                </a:cubicBezTo>
                <a:cubicBezTo>
                  <a:pt x="18727" y="10005"/>
                  <a:pt x="18680" y="9994"/>
                  <a:pt x="18645" y="9994"/>
                </a:cubicBezTo>
                <a:cubicBezTo>
                  <a:pt x="18598" y="9994"/>
                  <a:pt x="18553" y="10000"/>
                  <a:pt x="18518" y="10016"/>
                </a:cubicBezTo>
                <a:cubicBezTo>
                  <a:pt x="18226" y="10129"/>
                  <a:pt x="17978" y="10199"/>
                  <a:pt x="17745" y="10237"/>
                </a:cubicBezTo>
                <a:cubicBezTo>
                  <a:pt x="17617" y="10258"/>
                  <a:pt x="17491" y="10269"/>
                  <a:pt x="17351" y="10269"/>
                </a:cubicBezTo>
                <a:lnTo>
                  <a:pt x="17337" y="10269"/>
                </a:lnTo>
                <a:cubicBezTo>
                  <a:pt x="17208" y="10269"/>
                  <a:pt x="17071" y="10263"/>
                  <a:pt x="16896" y="10252"/>
                </a:cubicBezTo>
                <a:cubicBezTo>
                  <a:pt x="16861" y="10252"/>
                  <a:pt x="16824" y="10247"/>
                  <a:pt x="16801" y="10247"/>
                </a:cubicBezTo>
                <a:cubicBezTo>
                  <a:pt x="16673" y="10242"/>
                  <a:pt x="16556" y="10198"/>
                  <a:pt x="16509" y="10144"/>
                </a:cubicBezTo>
                <a:cubicBezTo>
                  <a:pt x="16451" y="10080"/>
                  <a:pt x="16369" y="9972"/>
                  <a:pt x="16287" y="9865"/>
                </a:cubicBezTo>
                <a:cubicBezTo>
                  <a:pt x="16217" y="9773"/>
                  <a:pt x="16267" y="9675"/>
                  <a:pt x="16418" y="9605"/>
                </a:cubicBezTo>
                <a:cubicBezTo>
                  <a:pt x="16535" y="9552"/>
                  <a:pt x="16638" y="9509"/>
                  <a:pt x="16684" y="9488"/>
                </a:cubicBezTo>
                <a:cubicBezTo>
                  <a:pt x="16801" y="9434"/>
                  <a:pt x="16907" y="9380"/>
                  <a:pt x="17012" y="9343"/>
                </a:cubicBezTo>
                <a:cubicBezTo>
                  <a:pt x="17117" y="9305"/>
                  <a:pt x="17233" y="9272"/>
                  <a:pt x="17373" y="9250"/>
                </a:cubicBezTo>
                <a:cubicBezTo>
                  <a:pt x="17571" y="9218"/>
                  <a:pt x="17817" y="9201"/>
                  <a:pt x="18120" y="9201"/>
                </a:cubicBezTo>
                <a:cubicBezTo>
                  <a:pt x="18179" y="9201"/>
                  <a:pt x="18226" y="9201"/>
                  <a:pt x="18284" y="9201"/>
                </a:cubicBezTo>
                <a:lnTo>
                  <a:pt x="18295" y="9201"/>
                </a:lnTo>
                <a:cubicBezTo>
                  <a:pt x="18389" y="9201"/>
                  <a:pt x="18469" y="9175"/>
                  <a:pt x="18492" y="9132"/>
                </a:cubicBezTo>
                <a:cubicBezTo>
                  <a:pt x="18504" y="9111"/>
                  <a:pt x="18494" y="9083"/>
                  <a:pt x="18470" y="9067"/>
                </a:cubicBezTo>
                <a:cubicBezTo>
                  <a:pt x="18447" y="9045"/>
                  <a:pt x="18401" y="9035"/>
                  <a:pt x="18343" y="9030"/>
                </a:cubicBezTo>
                <a:cubicBezTo>
                  <a:pt x="18074" y="9003"/>
                  <a:pt x="17840" y="8986"/>
                  <a:pt x="17595" y="8986"/>
                </a:cubicBezTo>
                <a:cubicBezTo>
                  <a:pt x="17479" y="8986"/>
                  <a:pt x="17362" y="8992"/>
                  <a:pt x="17246" y="8998"/>
                </a:cubicBezTo>
                <a:cubicBezTo>
                  <a:pt x="17047" y="9014"/>
                  <a:pt x="16860" y="9040"/>
                  <a:pt x="16673" y="9083"/>
                </a:cubicBezTo>
                <a:cubicBezTo>
                  <a:pt x="16498" y="9127"/>
                  <a:pt x="16347" y="9175"/>
                  <a:pt x="16207" y="9223"/>
                </a:cubicBezTo>
                <a:cubicBezTo>
                  <a:pt x="16195" y="9229"/>
                  <a:pt x="16184" y="9235"/>
                  <a:pt x="16149" y="9240"/>
                </a:cubicBezTo>
                <a:cubicBezTo>
                  <a:pt x="16009" y="9278"/>
                  <a:pt x="15835" y="9250"/>
                  <a:pt x="15777" y="9174"/>
                </a:cubicBezTo>
                <a:cubicBezTo>
                  <a:pt x="15684" y="9040"/>
                  <a:pt x="15576" y="8901"/>
                  <a:pt x="15529" y="8809"/>
                </a:cubicBezTo>
                <a:cubicBezTo>
                  <a:pt x="15506" y="8777"/>
                  <a:pt x="15519" y="8743"/>
                  <a:pt x="15565" y="8716"/>
                </a:cubicBezTo>
                <a:cubicBezTo>
                  <a:pt x="15600" y="8689"/>
                  <a:pt x="15670" y="8675"/>
                  <a:pt x="15740" y="8669"/>
                </a:cubicBezTo>
                <a:cubicBezTo>
                  <a:pt x="15845" y="8664"/>
                  <a:pt x="15916" y="8658"/>
                  <a:pt x="15963" y="8658"/>
                </a:cubicBezTo>
                <a:cubicBezTo>
                  <a:pt x="16161" y="8652"/>
                  <a:pt x="16359" y="8631"/>
                  <a:pt x="16546" y="8599"/>
                </a:cubicBezTo>
                <a:cubicBezTo>
                  <a:pt x="16919" y="8534"/>
                  <a:pt x="17211" y="8431"/>
                  <a:pt x="17468" y="8334"/>
                </a:cubicBezTo>
                <a:cubicBezTo>
                  <a:pt x="17515" y="8318"/>
                  <a:pt x="17537" y="8297"/>
                  <a:pt x="17537" y="8270"/>
                </a:cubicBezTo>
                <a:cubicBezTo>
                  <a:pt x="17537" y="8249"/>
                  <a:pt x="17526" y="8227"/>
                  <a:pt x="17479" y="8211"/>
                </a:cubicBezTo>
                <a:cubicBezTo>
                  <a:pt x="17444" y="8195"/>
                  <a:pt x="17395" y="8184"/>
                  <a:pt x="17337" y="8184"/>
                </a:cubicBezTo>
                <a:cubicBezTo>
                  <a:pt x="17302" y="8184"/>
                  <a:pt x="17270" y="8189"/>
                  <a:pt x="17235" y="8200"/>
                </a:cubicBezTo>
                <a:cubicBezTo>
                  <a:pt x="17025" y="8259"/>
                  <a:pt x="16707" y="8334"/>
                  <a:pt x="16404" y="8361"/>
                </a:cubicBezTo>
                <a:cubicBezTo>
                  <a:pt x="16322" y="8367"/>
                  <a:pt x="16240" y="8373"/>
                  <a:pt x="16170" y="8373"/>
                </a:cubicBezTo>
                <a:cubicBezTo>
                  <a:pt x="16112" y="8373"/>
                  <a:pt x="16054" y="8372"/>
                  <a:pt x="15996" y="8366"/>
                </a:cubicBezTo>
                <a:cubicBezTo>
                  <a:pt x="15844" y="8355"/>
                  <a:pt x="15683" y="8335"/>
                  <a:pt x="15555" y="8319"/>
                </a:cubicBezTo>
                <a:lnTo>
                  <a:pt x="15460" y="8307"/>
                </a:lnTo>
                <a:cubicBezTo>
                  <a:pt x="15331" y="8291"/>
                  <a:pt x="15239" y="8244"/>
                  <a:pt x="15216" y="8184"/>
                </a:cubicBezTo>
                <a:cubicBezTo>
                  <a:pt x="15146" y="8039"/>
                  <a:pt x="15098" y="7893"/>
                  <a:pt x="15052" y="7753"/>
                </a:cubicBezTo>
                <a:cubicBezTo>
                  <a:pt x="15028" y="7683"/>
                  <a:pt x="15109" y="7617"/>
                  <a:pt x="15237" y="7585"/>
                </a:cubicBezTo>
                <a:cubicBezTo>
                  <a:pt x="15342" y="7563"/>
                  <a:pt x="15436" y="7549"/>
                  <a:pt x="15529" y="7538"/>
                </a:cubicBezTo>
                <a:cubicBezTo>
                  <a:pt x="15611" y="7527"/>
                  <a:pt x="15694" y="7521"/>
                  <a:pt x="15788" y="7521"/>
                </a:cubicBezTo>
                <a:cubicBezTo>
                  <a:pt x="15823" y="7521"/>
                  <a:pt x="15858" y="7521"/>
                  <a:pt x="15904" y="7521"/>
                </a:cubicBezTo>
                <a:cubicBezTo>
                  <a:pt x="16033" y="7526"/>
                  <a:pt x="16171" y="7543"/>
                  <a:pt x="16334" y="7565"/>
                </a:cubicBezTo>
                <a:cubicBezTo>
                  <a:pt x="16509" y="7586"/>
                  <a:pt x="16684" y="7601"/>
                  <a:pt x="16870" y="7612"/>
                </a:cubicBezTo>
                <a:cubicBezTo>
                  <a:pt x="16929" y="7612"/>
                  <a:pt x="16976" y="7619"/>
                  <a:pt x="17034" y="7619"/>
                </a:cubicBezTo>
                <a:cubicBezTo>
                  <a:pt x="17174" y="7619"/>
                  <a:pt x="17328" y="7613"/>
                  <a:pt x="17468" y="7597"/>
                </a:cubicBezTo>
                <a:cubicBezTo>
                  <a:pt x="17853" y="7559"/>
                  <a:pt x="18179" y="7478"/>
                  <a:pt x="18459" y="7408"/>
                </a:cubicBezTo>
                <a:cubicBezTo>
                  <a:pt x="18506" y="7397"/>
                  <a:pt x="18539" y="7376"/>
                  <a:pt x="18550" y="7354"/>
                </a:cubicBezTo>
                <a:cubicBezTo>
                  <a:pt x="18562" y="7333"/>
                  <a:pt x="18553" y="7312"/>
                  <a:pt x="18518" y="7295"/>
                </a:cubicBezTo>
                <a:cubicBezTo>
                  <a:pt x="18483" y="7274"/>
                  <a:pt x="18424" y="7262"/>
                  <a:pt x="18354" y="7262"/>
                </a:cubicBezTo>
                <a:cubicBezTo>
                  <a:pt x="18330" y="7262"/>
                  <a:pt x="18305" y="7263"/>
                  <a:pt x="18270" y="7268"/>
                </a:cubicBezTo>
                <a:cubicBezTo>
                  <a:pt x="18013" y="7312"/>
                  <a:pt x="17687" y="7359"/>
                  <a:pt x="17384" y="7359"/>
                </a:cubicBezTo>
                <a:lnTo>
                  <a:pt x="17373" y="7359"/>
                </a:lnTo>
                <a:cubicBezTo>
                  <a:pt x="17280" y="7359"/>
                  <a:pt x="17175" y="7360"/>
                  <a:pt x="17082" y="7349"/>
                </a:cubicBezTo>
                <a:cubicBezTo>
                  <a:pt x="16930" y="7333"/>
                  <a:pt x="16778" y="7305"/>
                  <a:pt x="16557" y="7257"/>
                </a:cubicBezTo>
                <a:lnTo>
                  <a:pt x="16520" y="7247"/>
                </a:lnTo>
                <a:cubicBezTo>
                  <a:pt x="16380" y="7214"/>
                  <a:pt x="16229" y="7181"/>
                  <a:pt x="16054" y="7154"/>
                </a:cubicBezTo>
                <a:cubicBezTo>
                  <a:pt x="15844" y="7122"/>
                  <a:pt x="15637" y="7105"/>
                  <a:pt x="15427" y="7100"/>
                </a:cubicBezTo>
                <a:cubicBezTo>
                  <a:pt x="15415" y="7100"/>
                  <a:pt x="15391" y="7100"/>
                  <a:pt x="15380" y="7100"/>
                </a:cubicBezTo>
                <a:cubicBezTo>
                  <a:pt x="15356" y="7100"/>
                  <a:pt x="15334" y="7100"/>
                  <a:pt x="15310" y="7100"/>
                </a:cubicBezTo>
                <a:lnTo>
                  <a:pt x="15296" y="7100"/>
                </a:lnTo>
                <a:cubicBezTo>
                  <a:pt x="15179" y="7100"/>
                  <a:pt x="15063" y="7075"/>
                  <a:pt x="14993" y="7026"/>
                </a:cubicBezTo>
                <a:cubicBezTo>
                  <a:pt x="14947" y="6999"/>
                  <a:pt x="14935" y="6961"/>
                  <a:pt x="14935" y="6923"/>
                </a:cubicBezTo>
                <a:cubicBezTo>
                  <a:pt x="14947" y="6821"/>
                  <a:pt x="14959" y="6719"/>
                  <a:pt x="14982" y="6622"/>
                </a:cubicBezTo>
                <a:cubicBezTo>
                  <a:pt x="15006" y="6541"/>
                  <a:pt x="15146" y="6481"/>
                  <a:pt x="15332" y="6481"/>
                </a:cubicBezTo>
                <a:cubicBezTo>
                  <a:pt x="15402" y="6481"/>
                  <a:pt x="15474" y="6475"/>
                  <a:pt x="15544" y="6475"/>
                </a:cubicBezTo>
                <a:cubicBezTo>
                  <a:pt x="15730" y="6465"/>
                  <a:pt x="15891" y="6443"/>
                  <a:pt x="16043" y="6427"/>
                </a:cubicBezTo>
                <a:lnTo>
                  <a:pt x="16090" y="6422"/>
                </a:lnTo>
                <a:cubicBezTo>
                  <a:pt x="16254" y="6400"/>
                  <a:pt x="16395" y="6390"/>
                  <a:pt x="16535" y="6385"/>
                </a:cubicBezTo>
                <a:cubicBezTo>
                  <a:pt x="16558" y="6385"/>
                  <a:pt x="16592" y="6385"/>
                  <a:pt x="16615" y="6385"/>
                </a:cubicBezTo>
                <a:cubicBezTo>
                  <a:pt x="16720" y="6385"/>
                  <a:pt x="16824" y="6389"/>
                  <a:pt x="16929" y="6400"/>
                </a:cubicBezTo>
                <a:cubicBezTo>
                  <a:pt x="17208" y="6432"/>
                  <a:pt x="17491" y="6508"/>
                  <a:pt x="17759" y="6583"/>
                </a:cubicBezTo>
                <a:cubicBezTo>
                  <a:pt x="17794" y="6594"/>
                  <a:pt x="17841" y="6600"/>
                  <a:pt x="17876" y="6600"/>
                </a:cubicBezTo>
                <a:cubicBezTo>
                  <a:pt x="17923" y="6600"/>
                  <a:pt x="17969" y="6594"/>
                  <a:pt x="17993" y="6583"/>
                </a:cubicBezTo>
                <a:cubicBezTo>
                  <a:pt x="18028" y="6567"/>
                  <a:pt x="18051" y="6551"/>
                  <a:pt x="18051" y="6529"/>
                </a:cubicBezTo>
                <a:cubicBezTo>
                  <a:pt x="18051" y="6508"/>
                  <a:pt x="18028" y="6482"/>
                  <a:pt x="17993" y="6465"/>
                </a:cubicBezTo>
                <a:cubicBezTo>
                  <a:pt x="17725" y="6358"/>
                  <a:pt x="17468" y="6255"/>
                  <a:pt x="17118" y="6179"/>
                </a:cubicBezTo>
                <a:cubicBezTo>
                  <a:pt x="16943" y="6141"/>
                  <a:pt x="16744" y="6109"/>
                  <a:pt x="16546" y="6098"/>
                </a:cubicBezTo>
                <a:cubicBezTo>
                  <a:pt x="16429" y="6093"/>
                  <a:pt x="16300" y="6088"/>
                  <a:pt x="16149" y="6088"/>
                </a:cubicBezTo>
                <a:cubicBezTo>
                  <a:pt x="16090" y="6088"/>
                  <a:pt x="16042" y="6088"/>
                  <a:pt x="15996" y="6088"/>
                </a:cubicBezTo>
                <a:cubicBezTo>
                  <a:pt x="15926" y="6088"/>
                  <a:pt x="15869" y="6088"/>
                  <a:pt x="15799" y="6088"/>
                </a:cubicBezTo>
                <a:cubicBezTo>
                  <a:pt x="15694" y="6088"/>
                  <a:pt x="15614" y="6089"/>
                  <a:pt x="15544" y="6083"/>
                </a:cubicBezTo>
                <a:cubicBezTo>
                  <a:pt x="15532" y="6083"/>
                  <a:pt x="15530" y="6083"/>
                  <a:pt x="15518" y="6083"/>
                </a:cubicBezTo>
                <a:cubicBezTo>
                  <a:pt x="15413" y="6072"/>
                  <a:pt x="15331" y="6034"/>
                  <a:pt x="15296" y="5986"/>
                </a:cubicBezTo>
                <a:cubicBezTo>
                  <a:pt x="15272" y="5953"/>
                  <a:pt x="15272" y="5920"/>
                  <a:pt x="15296" y="5888"/>
                </a:cubicBezTo>
                <a:cubicBezTo>
                  <a:pt x="15412" y="5710"/>
                  <a:pt x="15555" y="5522"/>
                  <a:pt x="15729" y="5339"/>
                </a:cubicBezTo>
                <a:cubicBezTo>
                  <a:pt x="15811" y="5247"/>
                  <a:pt x="15997" y="5188"/>
                  <a:pt x="16207" y="5177"/>
                </a:cubicBezTo>
                <a:cubicBezTo>
                  <a:pt x="16289" y="5172"/>
                  <a:pt x="16370" y="5172"/>
                  <a:pt x="16440" y="5172"/>
                </a:cubicBezTo>
                <a:cubicBezTo>
                  <a:pt x="16475" y="5172"/>
                  <a:pt x="16510" y="5172"/>
                  <a:pt x="16557" y="5172"/>
                </a:cubicBezTo>
                <a:cubicBezTo>
                  <a:pt x="16697" y="5178"/>
                  <a:pt x="16826" y="5188"/>
                  <a:pt x="16954" y="5209"/>
                </a:cubicBezTo>
                <a:cubicBezTo>
                  <a:pt x="17071" y="5231"/>
                  <a:pt x="17197" y="5263"/>
                  <a:pt x="17384" y="5317"/>
                </a:cubicBezTo>
                <a:lnTo>
                  <a:pt x="17468" y="5344"/>
                </a:lnTo>
                <a:cubicBezTo>
                  <a:pt x="17596" y="5382"/>
                  <a:pt x="17746" y="5431"/>
                  <a:pt x="17898" y="5469"/>
                </a:cubicBezTo>
                <a:cubicBezTo>
                  <a:pt x="18108" y="5517"/>
                  <a:pt x="18319" y="5549"/>
                  <a:pt x="18529" y="5560"/>
                </a:cubicBezTo>
                <a:cubicBezTo>
                  <a:pt x="18598" y="5565"/>
                  <a:pt x="18655" y="5565"/>
                  <a:pt x="18725" y="5565"/>
                </a:cubicBezTo>
                <a:cubicBezTo>
                  <a:pt x="19040" y="5565"/>
                  <a:pt x="19369" y="5528"/>
                  <a:pt x="19742" y="5442"/>
                </a:cubicBezTo>
                <a:cubicBezTo>
                  <a:pt x="19847" y="5420"/>
                  <a:pt x="19905" y="5354"/>
                  <a:pt x="19870" y="5295"/>
                </a:cubicBezTo>
                <a:cubicBezTo>
                  <a:pt x="19846" y="5247"/>
                  <a:pt x="19765" y="5214"/>
                  <a:pt x="19684" y="5214"/>
                </a:cubicBezTo>
                <a:cubicBezTo>
                  <a:pt x="19672" y="5214"/>
                  <a:pt x="19649" y="5216"/>
                  <a:pt x="19626" y="5221"/>
                </a:cubicBezTo>
                <a:cubicBezTo>
                  <a:pt x="19404" y="5253"/>
                  <a:pt x="19193" y="5268"/>
                  <a:pt x="19006" y="5268"/>
                </a:cubicBezTo>
                <a:cubicBezTo>
                  <a:pt x="18878" y="5268"/>
                  <a:pt x="18750" y="5264"/>
                  <a:pt x="18645" y="5248"/>
                </a:cubicBezTo>
                <a:cubicBezTo>
                  <a:pt x="18505" y="5232"/>
                  <a:pt x="18377" y="5199"/>
                  <a:pt x="18237" y="5155"/>
                </a:cubicBezTo>
                <a:cubicBezTo>
                  <a:pt x="18132" y="5123"/>
                  <a:pt x="18025" y="5081"/>
                  <a:pt x="17920" y="5038"/>
                </a:cubicBezTo>
                <a:lnTo>
                  <a:pt x="17829" y="4999"/>
                </a:lnTo>
                <a:cubicBezTo>
                  <a:pt x="17689" y="4945"/>
                  <a:pt x="17514" y="4881"/>
                  <a:pt x="17304" y="4832"/>
                </a:cubicBezTo>
                <a:cubicBezTo>
                  <a:pt x="17106" y="4784"/>
                  <a:pt x="16870" y="4757"/>
                  <a:pt x="16637" y="4746"/>
                </a:cubicBezTo>
                <a:cubicBezTo>
                  <a:pt x="16625" y="4746"/>
                  <a:pt x="16593" y="4747"/>
                  <a:pt x="16546" y="4741"/>
                </a:cubicBezTo>
                <a:cubicBezTo>
                  <a:pt x="16348" y="4736"/>
                  <a:pt x="16205" y="4654"/>
                  <a:pt x="16229" y="4563"/>
                </a:cubicBezTo>
                <a:cubicBezTo>
                  <a:pt x="16275" y="4423"/>
                  <a:pt x="16311" y="4197"/>
                  <a:pt x="16334" y="4009"/>
                </a:cubicBezTo>
                <a:cubicBezTo>
                  <a:pt x="16346" y="3923"/>
                  <a:pt x="16523" y="3858"/>
                  <a:pt x="16710" y="3874"/>
                </a:cubicBezTo>
                <a:cubicBezTo>
                  <a:pt x="16745" y="3880"/>
                  <a:pt x="16780" y="3879"/>
                  <a:pt x="16826" y="3884"/>
                </a:cubicBezTo>
                <a:cubicBezTo>
                  <a:pt x="16966" y="3895"/>
                  <a:pt x="17105" y="3911"/>
                  <a:pt x="17257" y="3916"/>
                </a:cubicBezTo>
                <a:cubicBezTo>
                  <a:pt x="17315" y="3916"/>
                  <a:pt x="17373" y="3921"/>
                  <a:pt x="17431" y="3921"/>
                </a:cubicBezTo>
                <a:cubicBezTo>
                  <a:pt x="17583" y="3921"/>
                  <a:pt x="17722" y="3911"/>
                  <a:pt x="17851" y="3894"/>
                </a:cubicBezTo>
                <a:cubicBezTo>
                  <a:pt x="18200" y="3851"/>
                  <a:pt x="18518" y="3749"/>
                  <a:pt x="18809" y="3593"/>
                </a:cubicBezTo>
                <a:cubicBezTo>
                  <a:pt x="18879" y="3555"/>
                  <a:pt x="18879" y="3492"/>
                  <a:pt x="18809" y="3443"/>
                </a:cubicBezTo>
                <a:cubicBezTo>
                  <a:pt x="18762" y="3416"/>
                  <a:pt x="18703" y="3399"/>
                  <a:pt x="18645" y="3399"/>
                </a:cubicBezTo>
                <a:cubicBezTo>
                  <a:pt x="18610" y="3399"/>
                  <a:pt x="18563" y="3405"/>
                  <a:pt x="18539" y="3416"/>
                </a:cubicBezTo>
                <a:cubicBezTo>
                  <a:pt x="18271" y="3519"/>
                  <a:pt x="17991" y="3582"/>
                  <a:pt x="17723" y="3598"/>
                </a:cubicBezTo>
                <a:cubicBezTo>
                  <a:pt x="17676" y="3603"/>
                  <a:pt x="17631" y="3605"/>
                  <a:pt x="17585" y="3605"/>
                </a:cubicBezTo>
                <a:cubicBezTo>
                  <a:pt x="17503" y="3605"/>
                  <a:pt x="17408" y="3598"/>
                  <a:pt x="17315" y="3593"/>
                </a:cubicBezTo>
                <a:cubicBezTo>
                  <a:pt x="17210" y="3582"/>
                  <a:pt x="17103" y="3567"/>
                  <a:pt x="16987" y="3556"/>
                </a:cubicBezTo>
                <a:cubicBezTo>
                  <a:pt x="16940" y="3551"/>
                  <a:pt x="16906" y="3544"/>
                  <a:pt x="16859" y="3539"/>
                </a:cubicBezTo>
                <a:cubicBezTo>
                  <a:pt x="16848" y="3539"/>
                  <a:pt x="16767" y="3528"/>
                  <a:pt x="16662" y="3517"/>
                </a:cubicBezTo>
                <a:cubicBezTo>
                  <a:pt x="16429" y="3490"/>
                  <a:pt x="16241" y="3416"/>
                  <a:pt x="16160" y="3313"/>
                </a:cubicBezTo>
                <a:cubicBezTo>
                  <a:pt x="16031" y="3163"/>
                  <a:pt x="15880" y="2995"/>
                  <a:pt x="15740" y="2888"/>
                </a:cubicBezTo>
                <a:cubicBezTo>
                  <a:pt x="15705" y="2855"/>
                  <a:pt x="15695" y="2822"/>
                  <a:pt x="15719" y="2790"/>
                </a:cubicBezTo>
                <a:cubicBezTo>
                  <a:pt x="15742" y="2758"/>
                  <a:pt x="15788" y="2732"/>
                  <a:pt x="15846" y="2716"/>
                </a:cubicBezTo>
                <a:cubicBezTo>
                  <a:pt x="15963" y="2689"/>
                  <a:pt x="16020" y="2677"/>
                  <a:pt x="16043" y="2672"/>
                </a:cubicBezTo>
                <a:cubicBezTo>
                  <a:pt x="16078" y="2667"/>
                  <a:pt x="16113" y="2661"/>
                  <a:pt x="16160" y="2655"/>
                </a:cubicBezTo>
                <a:cubicBezTo>
                  <a:pt x="16299" y="2639"/>
                  <a:pt x="16427" y="2623"/>
                  <a:pt x="16579" y="2601"/>
                </a:cubicBezTo>
                <a:cubicBezTo>
                  <a:pt x="16789" y="2569"/>
                  <a:pt x="16964" y="2520"/>
                  <a:pt x="17103" y="2467"/>
                </a:cubicBezTo>
                <a:cubicBezTo>
                  <a:pt x="17383" y="2359"/>
                  <a:pt x="17585" y="2203"/>
                  <a:pt x="17701" y="2009"/>
                </a:cubicBezTo>
                <a:cubicBezTo>
                  <a:pt x="17736" y="1960"/>
                  <a:pt x="17664" y="1901"/>
                  <a:pt x="17559" y="1874"/>
                </a:cubicBezTo>
                <a:cubicBezTo>
                  <a:pt x="17524" y="1863"/>
                  <a:pt x="17477" y="1859"/>
                  <a:pt x="17442" y="1859"/>
                </a:cubicBezTo>
                <a:cubicBezTo>
                  <a:pt x="17372" y="1859"/>
                  <a:pt x="17313" y="1875"/>
                  <a:pt x="17278" y="1908"/>
                </a:cubicBezTo>
                <a:cubicBezTo>
                  <a:pt x="17127" y="2053"/>
                  <a:pt x="16943" y="2166"/>
                  <a:pt x="16710" y="2231"/>
                </a:cubicBezTo>
                <a:cubicBezTo>
                  <a:pt x="16605" y="2263"/>
                  <a:pt x="16474" y="2284"/>
                  <a:pt x="16334" y="2300"/>
                </a:cubicBezTo>
                <a:cubicBezTo>
                  <a:pt x="16229" y="2311"/>
                  <a:pt x="16112" y="2321"/>
                  <a:pt x="15996" y="2327"/>
                </a:cubicBezTo>
                <a:cubicBezTo>
                  <a:pt x="15961" y="2332"/>
                  <a:pt x="15915" y="2333"/>
                  <a:pt x="15868" y="2339"/>
                </a:cubicBezTo>
                <a:cubicBezTo>
                  <a:pt x="15821" y="2344"/>
                  <a:pt x="15659" y="2359"/>
                  <a:pt x="15449" y="2381"/>
                </a:cubicBezTo>
                <a:cubicBezTo>
                  <a:pt x="15239" y="2402"/>
                  <a:pt x="15018" y="2381"/>
                  <a:pt x="14855" y="2317"/>
                </a:cubicBezTo>
                <a:cubicBezTo>
                  <a:pt x="14656" y="2241"/>
                  <a:pt x="14468" y="2166"/>
                  <a:pt x="14363" y="2128"/>
                </a:cubicBezTo>
                <a:cubicBezTo>
                  <a:pt x="14246" y="2085"/>
                  <a:pt x="14212" y="2009"/>
                  <a:pt x="14293" y="1945"/>
                </a:cubicBezTo>
                <a:cubicBezTo>
                  <a:pt x="14422" y="1848"/>
                  <a:pt x="14517" y="1741"/>
                  <a:pt x="14563" y="1638"/>
                </a:cubicBezTo>
                <a:cubicBezTo>
                  <a:pt x="14610" y="1530"/>
                  <a:pt x="14611" y="1428"/>
                  <a:pt x="14611" y="1342"/>
                </a:cubicBezTo>
                <a:cubicBezTo>
                  <a:pt x="14611" y="1315"/>
                  <a:pt x="14611" y="1293"/>
                  <a:pt x="14611" y="1266"/>
                </a:cubicBezTo>
                <a:cubicBezTo>
                  <a:pt x="14611" y="1207"/>
                  <a:pt x="14599" y="1147"/>
                  <a:pt x="14611" y="1093"/>
                </a:cubicBezTo>
                <a:cubicBezTo>
                  <a:pt x="14622" y="1012"/>
                  <a:pt x="14655" y="949"/>
                  <a:pt x="14702" y="884"/>
                </a:cubicBezTo>
                <a:cubicBezTo>
                  <a:pt x="14807" y="755"/>
                  <a:pt x="15028" y="630"/>
                  <a:pt x="15354" y="517"/>
                </a:cubicBezTo>
                <a:cubicBezTo>
                  <a:pt x="15401" y="501"/>
                  <a:pt x="15427" y="480"/>
                  <a:pt x="15427" y="458"/>
                </a:cubicBezTo>
                <a:cubicBezTo>
                  <a:pt x="15427" y="431"/>
                  <a:pt x="15415" y="404"/>
                  <a:pt x="15369" y="382"/>
                </a:cubicBezTo>
                <a:cubicBezTo>
                  <a:pt x="15310" y="355"/>
                  <a:pt x="15229" y="333"/>
                  <a:pt x="15135" y="333"/>
                </a:cubicBezTo>
                <a:cubicBezTo>
                  <a:pt x="15100" y="333"/>
                  <a:pt x="15053" y="340"/>
                  <a:pt x="15030" y="345"/>
                </a:cubicBezTo>
                <a:cubicBezTo>
                  <a:pt x="14575" y="453"/>
                  <a:pt x="14258" y="586"/>
                  <a:pt x="14071" y="743"/>
                </a:cubicBezTo>
                <a:cubicBezTo>
                  <a:pt x="13966" y="829"/>
                  <a:pt x="13899" y="926"/>
                  <a:pt x="13852" y="1039"/>
                </a:cubicBezTo>
                <a:cubicBezTo>
                  <a:pt x="13829" y="1120"/>
                  <a:pt x="13817" y="1201"/>
                  <a:pt x="13805" y="1271"/>
                </a:cubicBezTo>
                <a:lnTo>
                  <a:pt x="13794" y="1325"/>
                </a:lnTo>
                <a:cubicBezTo>
                  <a:pt x="13783" y="1422"/>
                  <a:pt x="13756" y="1491"/>
                  <a:pt x="13721" y="1551"/>
                </a:cubicBezTo>
                <a:cubicBezTo>
                  <a:pt x="13686" y="1610"/>
                  <a:pt x="13642" y="1658"/>
                  <a:pt x="13572" y="1712"/>
                </a:cubicBezTo>
                <a:cubicBezTo>
                  <a:pt x="13514" y="1755"/>
                  <a:pt x="13418" y="1788"/>
                  <a:pt x="13313" y="1788"/>
                </a:cubicBezTo>
                <a:cubicBezTo>
                  <a:pt x="13266" y="1788"/>
                  <a:pt x="13221" y="1783"/>
                  <a:pt x="13186" y="1778"/>
                </a:cubicBezTo>
                <a:cubicBezTo>
                  <a:pt x="12871" y="1713"/>
                  <a:pt x="12543" y="1654"/>
                  <a:pt x="12205" y="1611"/>
                </a:cubicBezTo>
                <a:cubicBezTo>
                  <a:pt x="12100" y="1601"/>
                  <a:pt x="12019" y="1562"/>
                  <a:pt x="11972" y="1519"/>
                </a:cubicBezTo>
                <a:cubicBezTo>
                  <a:pt x="11925" y="1476"/>
                  <a:pt x="11925" y="1427"/>
                  <a:pt x="11972" y="1384"/>
                </a:cubicBezTo>
                <a:cubicBezTo>
                  <a:pt x="11984" y="1373"/>
                  <a:pt x="11997" y="1362"/>
                  <a:pt x="11997" y="1357"/>
                </a:cubicBezTo>
                <a:cubicBezTo>
                  <a:pt x="12091" y="1265"/>
                  <a:pt x="12138" y="1174"/>
                  <a:pt x="12161" y="1088"/>
                </a:cubicBezTo>
                <a:cubicBezTo>
                  <a:pt x="12196" y="926"/>
                  <a:pt x="12102" y="754"/>
                  <a:pt x="11892" y="571"/>
                </a:cubicBezTo>
                <a:cubicBezTo>
                  <a:pt x="11857" y="538"/>
                  <a:pt x="11763" y="512"/>
                  <a:pt x="11669" y="512"/>
                </a:cubicBezTo>
                <a:cubicBezTo>
                  <a:pt x="11646" y="512"/>
                  <a:pt x="11623" y="512"/>
                  <a:pt x="11600" y="517"/>
                </a:cubicBezTo>
                <a:cubicBezTo>
                  <a:pt x="11542" y="522"/>
                  <a:pt x="11496" y="539"/>
                  <a:pt x="11473" y="566"/>
                </a:cubicBezTo>
                <a:cubicBezTo>
                  <a:pt x="11449" y="587"/>
                  <a:pt x="11450" y="608"/>
                  <a:pt x="11462" y="630"/>
                </a:cubicBezTo>
                <a:cubicBezTo>
                  <a:pt x="11567" y="781"/>
                  <a:pt x="11600" y="927"/>
                  <a:pt x="11542" y="1046"/>
                </a:cubicBezTo>
                <a:cubicBezTo>
                  <a:pt x="11519" y="1105"/>
                  <a:pt x="11459" y="1158"/>
                  <a:pt x="11378" y="1217"/>
                </a:cubicBezTo>
                <a:cubicBezTo>
                  <a:pt x="11320" y="1260"/>
                  <a:pt x="11252" y="1304"/>
                  <a:pt x="11170" y="1352"/>
                </a:cubicBezTo>
                <a:lnTo>
                  <a:pt x="11097" y="1396"/>
                </a:lnTo>
                <a:cubicBezTo>
                  <a:pt x="10981" y="1466"/>
                  <a:pt x="10807" y="1509"/>
                  <a:pt x="10609" y="1509"/>
                </a:cubicBezTo>
                <a:cubicBezTo>
                  <a:pt x="10329" y="1509"/>
                  <a:pt x="10039" y="1519"/>
                  <a:pt x="9771" y="1536"/>
                </a:cubicBezTo>
                <a:cubicBezTo>
                  <a:pt x="9747" y="1536"/>
                  <a:pt x="9710" y="1541"/>
                  <a:pt x="9687" y="1541"/>
                </a:cubicBezTo>
                <a:cubicBezTo>
                  <a:pt x="9442" y="1541"/>
                  <a:pt x="9233" y="1477"/>
                  <a:pt x="9151" y="1369"/>
                </a:cubicBezTo>
                <a:cubicBezTo>
                  <a:pt x="9151" y="1363"/>
                  <a:pt x="9140" y="1357"/>
                  <a:pt x="9140" y="1352"/>
                </a:cubicBezTo>
                <a:cubicBezTo>
                  <a:pt x="9093" y="1298"/>
                  <a:pt x="9068" y="1239"/>
                  <a:pt x="9056" y="1185"/>
                </a:cubicBezTo>
                <a:cubicBezTo>
                  <a:pt x="9045" y="1131"/>
                  <a:pt x="9058" y="1066"/>
                  <a:pt x="9093" y="980"/>
                </a:cubicBezTo>
                <a:cubicBezTo>
                  <a:pt x="9093" y="964"/>
                  <a:pt x="9104" y="948"/>
                  <a:pt x="9104" y="926"/>
                </a:cubicBezTo>
                <a:cubicBezTo>
                  <a:pt x="9127" y="861"/>
                  <a:pt x="9150" y="797"/>
                  <a:pt x="9162" y="727"/>
                </a:cubicBezTo>
                <a:cubicBezTo>
                  <a:pt x="9174" y="630"/>
                  <a:pt x="9151" y="534"/>
                  <a:pt x="9093" y="453"/>
                </a:cubicBezTo>
                <a:cubicBezTo>
                  <a:pt x="8988" y="297"/>
                  <a:pt x="8779" y="157"/>
                  <a:pt x="8429" y="22"/>
                </a:cubicBezTo>
                <a:cubicBezTo>
                  <a:pt x="8394" y="6"/>
                  <a:pt x="8335" y="0"/>
                  <a:pt x="8276" y="0"/>
                </a:cubicBezTo>
                <a:close/>
              </a:path>
            </a:pathLst>
          </a:custGeom>
          <a:solidFill>
            <a:srgbClr val="FF9300"/>
          </a:solidFill>
          <a:ln cap="flat" cmpd="sng" w="25400">
            <a:solidFill>
              <a:srgbClr val="FF9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Segnaposto testo 1" id="247" name="Google Shape;247;p51"/>
          <p:cNvSpPr txBox="1"/>
          <p:nvPr>
            <p:ph idx="1" type="body"/>
          </p:nvPr>
        </p:nvSpPr>
        <p:spPr>
          <a:xfrm>
            <a:off x="693737" y="547687"/>
            <a:ext cx="10801350" cy="1017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b="0" i="0" lang="en-US" sz="24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La scienza che studia gli ecosistemi è l’</a:t>
            </a:r>
            <a:r>
              <a:rPr b="1" i="0" lang="en-US" sz="24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ecologia</a:t>
            </a:r>
            <a:r>
              <a:rPr b="0" i="0" lang="en-US" sz="24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/>
          </a:p>
        </p:txBody>
      </p:sp>
      <p:pic>
        <p:nvPicPr>
          <p:cNvPr id="248" name="Google Shape;248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5187" y="1284287"/>
            <a:ext cx="7513637" cy="501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Segnaposto testo 1" id="253" name="Google Shape;253;p52"/>
          <p:cNvSpPr txBox="1"/>
          <p:nvPr>
            <p:ph idx="1" type="body"/>
          </p:nvPr>
        </p:nvSpPr>
        <p:spPr>
          <a:xfrm>
            <a:off x="693737" y="547687"/>
            <a:ext cx="10801350" cy="1017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b="0" i="0" lang="en-US" sz="24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Ogni ecosistema ha le sue particolarità, ed è influenzato da varie caratteristiche:</a:t>
            </a:r>
            <a:endParaRPr/>
          </a:p>
        </p:txBody>
      </p:sp>
      <p:sp>
        <p:nvSpPr>
          <p:cNvPr descr="Segnaposto testo 3" id="254" name="Google Shape;254;p52"/>
          <p:cNvSpPr txBox="1"/>
          <p:nvPr/>
        </p:nvSpPr>
        <p:spPr>
          <a:xfrm>
            <a:off x="623887" y="2133600"/>
            <a:ext cx="10363200" cy="3125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-190500" lvl="0" marL="1905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Char char="•"/>
            </a:pPr>
            <a:r>
              <a:rPr b="0" i="0" lang="en-US" sz="20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la </a:t>
            </a:r>
            <a:r>
              <a:rPr b="1" i="0" lang="en-US" sz="2000" u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composizione del suolo</a:t>
            </a:r>
            <a:r>
              <a:rPr b="0" i="0" lang="en-US" sz="20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, che può essere ricco o povero di alcune 	sostanze nutritive utili per la sopravvivenza di una determinata specie;</a:t>
            </a:r>
            <a:endParaRPr/>
          </a:p>
          <a:p>
            <a:pPr indent="-190500" lvl="0" marL="1905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Char char="•"/>
            </a:pPr>
            <a:r>
              <a:rPr b="0" i="0" lang="en-US" sz="20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la </a:t>
            </a:r>
            <a:r>
              <a:rPr b="1" i="0" lang="en-US" sz="2000" u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quantità di luce </a:t>
            </a:r>
            <a:r>
              <a:rPr b="0" i="0" lang="en-US" sz="20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che la vegetazione riceve dal sole ogni giorno;</a:t>
            </a:r>
            <a:endParaRPr/>
          </a:p>
          <a:p>
            <a:pPr indent="-190500" lvl="0" marL="1905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Char char="•"/>
            </a:pPr>
            <a:r>
              <a:rPr b="0" i="0" lang="en-US" sz="20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la </a:t>
            </a:r>
            <a:r>
              <a:rPr b="1" i="0" lang="en-US" sz="2000" u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temperatura</a:t>
            </a:r>
            <a:r>
              <a:rPr b="0" i="0" lang="en-US" sz="20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, che può essere bassa o alta, costante o variabile nel corso 	delle stagioni o tra il giorno e la notte; </a:t>
            </a:r>
            <a:endParaRPr/>
          </a:p>
          <a:p>
            <a:pPr indent="-190500" lvl="0" marL="1905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Char char="•"/>
            </a:pPr>
            <a:r>
              <a:rPr b="0" i="0" lang="en-US" sz="20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la </a:t>
            </a:r>
            <a:r>
              <a:rPr b="1" i="0" lang="en-US" sz="2000" u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quantità d’acqua</a:t>
            </a:r>
            <a:r>
              <a:rPr b="0" i="0" lang="en-US" sz="20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fornita dalle precipitazioni (pioggia o neve), che 	influisce sull’umidità complessiva dell’ambiente.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Segnaposto testo 1" id="259" name="Google Shape;259;p53"/>
          <p:cNvSpPr txBox="1"/>
          <p:nvPr>
            <p:ph idx="1" type="body"/>
          </p:nvPr>
        </p:nvSpPr>
        <p:spPr>
          <a:xfrm>
            <a:off x="693737" y="549275"/>
            <a:ext cx="8999537" cy="72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b="1" i="0" lang="en-US" sz="2400" u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La varietà dei biomi</a:t>
            </a:r>
            <a:endParaRPr/>
          </a:p>
        </p:txBody>
      </p:sp>
      <p:sp>
        <p:nvSpPr>
          <p:cNvPr id="260" name="Google Shape;260;p53"/>
          <p:cNvSpPr txBox="1"/>
          <p:nvPr/>
        </p:nvSpPr>
        <p:spPr>
          <a:xfrm>
            <a:off x="693737" y="1568450"/>
            <a:ext cx="4716462" cy="3640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Verdana"/>
              <a:buNone/>
            </a:pPr>
            <a:r>
              <a:rPr b="0" i="0" lang="en-US" sz="20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Un </a:t>
            </a:r>
            <a:r>
              <a:rPr b="1" i="0" lang="en-US" sz="20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bioma</a:t>
            </a:r>
            <a:r>
              <a:rPr b="0" i="0" lang="en-US" sz="20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è un ambiente caratterizzato da una specifica </a:t>
            </a:r>
            <a:r>
              <a:rPr b="1" i="0" lang="en-US" sz="2000" u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vegetazione</a:t>
            </a:r>
            <a:r>
              <a:rPr b="0" i="0" lang="en-US" sz="20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, una specifica </a:t>
            </a:r>
            <a:r>
              <a:rPr b="1" i="0" lang="en-US" sz="2000" u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fauna</a:t>
            </a:r>
            <a:r>
              <a:rPr b="0" i="0" lang="en-US" sz="20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e un certo </a:t>
            </a:r>
            <a:r>
              <a:rPr b="1" i="0" lang="en-US" sz="2000" u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clima</a:t>
            </a:r>
            <a:r>
              <a:rPr b="0" i="0" lang="en-US" sz="20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Verdana"/>
              <a:buNone/>
            </a:pPr>
            <a:r>
              <a:rPr b="0" i="0" lang="en-US" sz="20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All’interno di ogni bioma sono presenti vari ecosistemi, che possono essere grandi come una foresta o anche più ristretti, come un singolo lago.</a:t>
            </a:r>
            <a:endParaRPr/>
          </a:p>
        </p:txBody>
      </p:sp>
      <p:pic>
        <p:nvPicPr>
          <p:cNvPr id="261" name="Google Shape;261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80100" y="1457325"/>
            <a:ext cx="5889625" cy="394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Segnaposto testo 1" id="266" name="Google Shape;266;p54"/>
          <p:cNvSpPr txBox="1"/>
          <p:nvPr>
            <p:ph idx="1" type="body"/>
          </p:nvPr>
        </p:nvSpPr>
        <p:spPr>
          <a:xfrm>
            <a:off x="693737" y="547687"/>
            <a:ext cx="10801350" cy="1017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b="0" i="0" lang="en-US" sz="24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Tra i principali biomi della Terra c’è la </a:t>
            </a:r>
            <a:r>
              <a:rPr b="1" i="0" lang="en-US" sz="2400" u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foresta pluviale</a:t>
            </a:r>
            <a:r>
              <a:rPr b="0" i="0" lang="en-US" sz="24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, dove le forti piogge fanno crescere una vegetazione abbondante.</a:t>
            </a:r>
            <a:endParaRPr/>
          </a:p>
        </p:txBody>
      </p:sp>
      <p:pic>
        <p:nvPicPr>
          <p:cNvPr id="267" name="Google Shape;267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9687" y="1778000"/>
            <a:ext cx="6978650" cy="4652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Segnaposto testo 1" id="272" name="Google Shape;272;p55"/>
          <p:cNvSpPr txBox="1"/>
          <p:nvPr>
            <p:ph idx="1" type="body"/>
          </p:nvPr>
        </p:nvSpPr>
        <p:spPr>
          <a:xfrm>
            <a:off x="693737" y="547687"/>
            <a:ext cx="10801350" cy="1406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b="0" i="0" lang="en-US" sz="20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La </a:t>
            </a:r>
            <a:r>
              <a:rPr b="1" i="0" lang="en-US" sz="2000" u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macchia mediterranea </a:t>
            </a:r>
            <a:r>
              <a:rPr b="0" i="0" lang="en-US" sz="20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è l’ambiente tipico del bacino del mar Mediterraneo, ed è caratterizzata da estati calde e inverni abbastanza miti.</a:t>
            </a:r>
            <a:endParaRPr/>
          </a:p>
        </p:txBody>
      </p:sp>
      <p:pic>
        <p:nvPicPr>
          <p:cNvPr id="273" name="Google Shape;273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3500" y="1773237"/>
            <a:ext cx="6985000" cy="465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Segnaposto testo 1" id="278" name="Google Shape;278;p56"/>
          <p:cNvSpPr txBox="1"/>
          <p:nvPr>
            <p:ph idx="1" type="body"/>
          </p:nvPr>
        </p:nvSpPr>
        <p:spPr>
          <a:xfrm>
            <a:off x="693737" y="547687"/>
            <a:ext cx="10801350" cy="151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b="0" i="0" lang="en-US" sz="24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La </a:t>
            </a:r>
            <a:r>
              <a:rPr b="1" i="0" lang="en-US" sz="2400" u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savana </a:t>
            </a:r>
            <a:r>
              <a:rPr b="0" i="0" lang="en-US" sz="24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si incontra tra la foresta e il deserto, per esempio in Africa. Vi crescono erbe alte e alberi isolati; vi vivono grandi mandrie di erbivori, come gazzelle o giraffe.</a:t>
            </a:r>
            <a:endParaRPr/>
          </a:p>
        </p:txBody>
      </p:sp>
      <p:pic>
        <p:nvPicPr>
          <p:cNvPr id="279" name="Google Shape;279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962" y="2276475"/>
            <a:ext cx="5422900" cy="3614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29362" y="2295525"/>
            <a:ext cx="5527675" cy="3614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Segnaposto testo 1" id="285" name="Google Shape;285;p57"/>
          <p:cNvSpPr txBox="1"/>
          <p:nvPr>
            <p:ph idx="1" type="body"/>
          </p:nvPr>
        </p:nvSpPr>
        <p:spPr>
          <a:xfrm>
            <a:off x="693737" y="547687"/>
            <a:ext cx="10801350" cy="1017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b="0" i="0" lang="en-US" sz="24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Nel </a:t>
            </a:r>
            <a:r>
              <a:rPr b="1" i="0" lang="en-US" sz="2400" u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deserto caldo </a:t>
            </a:r>
            <a:r>
              <a:rPr b="0" i="0" lang="en-US" sz="24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le temperature sono molto alte e le piogge scarse, così come la vegetazione e gli animali.</a:t>
            </a:r>
            <a:endParaRPr/>
          </a:p>
        </p:txBody>
      </p:sp>
      <p:pic>
        <p:nvPicPr>
          <p:cNvPr id="286" name="Google Shape;286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30400" y="1700212"/>
            <a:ext cx="8223250" cy="4624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 - Defaul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8BA4B"/>
      </a:accent1>
      <a:accent2>
        <a:srgbClr val="45CCCB"/>
      </a:accent2>
      <a:accent3>
        <a:srgbClr val="FFFFFF"/>
      </a:accent3>
      <a:accent4>
        <a:srgbClr val="000000"/>
      </a:accent4>
      <a:accent5>
        <a:srgbClr val="BED9B1"/>
      </a:accent5>
      <a:accent6>
        <a:srgbClr val="3EB9B8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 - Defaul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8BA4B"/>
      </a:accent1>
      <a:accent2>
        <a:srgbClr val="45CCCB"/>
      </a:accent2>
      <a:accent3>
        <a:srgbClr val="FFFFFF"/>
      </a:accent3>
      <a:accent4>
        <a:srgbClr val="000000"/>
      </a:accent4>
      <a:accent5>
        <a:srgbClr val="BED9B1"/>
      </a:accent5>
      <a:accent6>
        <a:srgbClr val="3EB9B8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8BA4B"/>
      </a:accent1>
      <a:accent2>
        <a:srgbClr val="45CCCB"/>
      </a:accent2>
      <a:accent3>
        <a:srgbClr val="FFFFFF"/>
      </a:accent3>
      <a:accent4>
        <a:srgbClr val="000000"/>
      </a:accent4>
      <a:accent5>
        <a:srgbClr val="BED9B1"/>
      </a:accent5>
      <a:accent6>
        <a:srgbClr val="3EB9B8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 - Defaul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8BA4B"/>
      </a:accent1>
      <a:accent2>
        <a:srgbClr val="45CCCB"/>
      </a:accent2>
      <a:accent3>
        <a:srgbClr val="FFFFFF"/>
      </a:accent3>
      <a:accent4>
        <a:srgbClr val="000000"/>
      </a:accent4>
      <a:accent5>
        <a:srgbClr val="BED9B1"/>
      </a:accent5>
      <a:accent6>
        <a:srgbClr val="3EB9B8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